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15748000" cx="24384000"/>
  <p:notesSz cx="6858000" cy="9144000"/>
  <p:embeddedFontLst>
    <p:embeddedFont>
      <p:font typeface="Nanum Gothic Coding"/>
      <p:regular r:id="rId45"/>
      <p:bold r:id="rId46"/>
    </p:embeddedFont>
    <p:embeddedFont>
      <p:font typeface="Coda"/>
      <p:regular r:id="rId47"/>
    </p:embeddedFont>
    <p:embeddedFont>
      <p:font typeface="Quicksand"/>
      <p:regular r:id="rId48"/>
      <p:bold r:id="rId49"/>
    </p:embeddedFont>
    <p:embeddedFont>
      <p:font typeface="Helvetica Neue"/>
      <p:regular r:id="rId50"/>
      <p:bold r:id="rId51"/>
      <p:italic r:id="rId52"/>
      <p:boldItalic r:id="rId53"/>
    </p:embeddedFont>
    <p:embeddedFont>
      <p:font typeface="Helvetica Neue Light"/>
      <p:regular r:id="rId54"/>
      <p:bold r:id="rId55"/>
      <p:italic r:id="rId56"/>
      <p:boldItalic r:id="rId57"/>
    </p:embeddedFont>
    <p:embeddedFont>
      <p:font typeface="Quicksand Light"/>
      <p:regular r:id="rId58"/>
      <p:bold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960">
          <p15:clr>
            <a:srgbClr val="A4A3A4"/>
          </p15:clr>
        </p15:guide>
        <p15:guide id="2" pos="7680">
          <p15:clr>
            <a:srgbClr val="A4A3A4"/>
          </p15:clr>
        </p15:guide>
      </p15:sldGuideLst>
    </p:ext>
    <p:ext uri="http://customooxmlschemas.google.com/">
      <go:slidesCustomData xmlns:go="http://customooxmlschemas.google.com/" r:id="rId60" roundtripDataSignature="AMtx7mi/Yz0sHX5f32578YiQmWDgaS3dc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EAF23E0-7F2D-4624-A5A2-FEECF36AECE1}">
  <a:tblStyle styleId="{1EAF23E0-7F2D-4624-A5A2-FEECF36AECE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960" orient="horz"/>
        <p:guide pos="76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NanumGothicCoding-bold.fntdata"/><Relationship Id="rId45" Type="http://schemas.openxmlformats.org/officeDocument/2006/relationships/font" Target="fonts/NanumGothicCoding-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Quicksand-regular.fntdata"/><Relationship Id="rId47" Type="http://schemas.openxmlformats.org/officeDocument/2006/relationships/font" Target="fonts/Coda-regular.fntdata"/><Relationship Id="rId49" Type="http://schemas.openxmlformats.org/officeDocument/2006/relationships/font" Target="fonts/Quicksand-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customschemas.google.com/relationships/presentationmetadata" Target="meta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HelveticaNeue-bold.fntdata"/><Relationship Id="rId50" Type="http://schemas.openxmlformats.org/officeDocument/2006/relationships/font" Target="fonts/HelveticaNeue-regular.fntdata"/><Relationship Id="rId53" Type="http://schemas.openxmlformats.org/officeDocument/2006/relationships/font" Target="fonts/HelveticaNeue-boldItalic.fntdata"/><Relationship Id="rId52" Type="http://schemas.openxmlformats.org/officeDocument/2006/relationships/font" Target="fonts/HelveticaNeue-italic.fntdata"/><Relationship Id="rId11" Type="http://schemas.openxmlformats.org/officeDocument/2006/relationships/slide" Target="slides/slide5.xml"/><Relationship Id="rId55" Type="http://schemas.openxmlformats.org/officeDocument/2006/relationships/font" Target="fonts/HelveticaNeueLight-bold.fntdata"/><Relationship Id="rId10" Type="http://schemas.openxmlformats.org/officeDocument/2006/relationships/slide" Target="slides/slide4.xml"/><Relationship Id="rId54" Type="http://schemas.openxmlformats.org/officeDocument/2006/relationships/font" Target="fonts/HelveticaNeueLight-regular.fntdata"/><Relationship Id="rId13" Type="http://schemas.openxmlformats.org/officeDocument/2006/relationships/slide" Target="slides/slide7.xml"/><Relationship Id="rId57" Type="http://schemas.openxmlformats.org/officeDocument/2006/relationships/font" Target="fonts/HelveticaNeueLight-boldItalic.fntdata"/><Relationship Id="rId12" Type="http://schemas.openxmlformats.org/officeDocument/2006/relationships/slide" Target="slides/slide6.xml"/><Relationship Id="rId56" Type="http://schemas.openxmlformats.org/officeDocument/2006/relationships/font" Target="fonts/HelveticaNeueLight-italic.fntdata"/><Relationship Id="rId15" Type="http://schemas.openxmlformats.org/officeDocument/2006/relationships/slide" Target="slides/slide9.xml"/><Relationship Id="rId59" Type="http://schemas.openxmlformats.org/officeDocument/2006/relationships/font" Target="fonts/QuicksandLight-bold.fntdata"/><Relationship Id="rId14" Type="http://schemas.openxmlformats.org/officeDocument/2006/relationships/slide" Target="slides/slide8.xml"/><Relationship Id="rId58" Type="http://schemas.openxmlformats.org/officeDocument/2006/relationships/font" Target="fonts/QuicksandLight-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1pPr>
            <a:lvl2pPr indent="-228600" lvl="1" marL="914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2pPr>
            <a:lvl3pPr indent="-228600" lvl="2" marL="1371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3pPr>
            <a:lvl4pPr indent="-228600" lvl="3" marL="1828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4pPr>
            <a:lvl5pPr indent="-228600" lvl="4" marL="22860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5pPr>
            <a:lvl6pPr indent="-228600" lvl="5" marL="2743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6pPr>
            <a:lvl7pPr indent="-228600" lvl="6" marL="3200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7pPr>
            <a:lvl8pPr indent="-228600" lvl="7" marL="3657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8pPr>
            <a:lvl9pPr indent="-228600" lvl="8" marL="4114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 name="Shape 13"/>
        <p:cNvGrpSpPr/>
        <p:nvPr/>
      </p:nvGrpSpPr>
      <p:grpSpPr>
        <a:xfrm>
          <a:off x="0" y="0"/>
          <a:ext cx="0" cy="0"/>
          <a:chOff x="0" y="0"/>
          <a:chExt cx="0" cy="0"/>
        </a:xfrm>
      </p:grpSpPr>
      <p:sp>
        <p:nvSpPr>
          <p:cNvPr id="14" name="Google Shape;14;p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 name="Google Shape;1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d2016f8bef_4_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gd2016f8bef_4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d2016f8bef_4_2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gd2016f8bef_4_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d2016f8bef_2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gd2016f8bef_2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 name="Shape 21"/>
        <p:cNvGrpSpPr/>
        <p:nvPr/>
      </p:nvGrpSpPr>
      <p:grpSpPr>
        <a:xfrm>
          <a:off x="0" y="0"/>
          <a:ext cx="0" cy="0"/>
          <a:chOff x="0" y="0"/>
          <a:chExt cx="0" cy="0"/>
        </a:xfrm>
      </p:grpSpPr>
      <p:sp>
        <p:nvSpPr>
          <p:cNvPr id="22" name="Google Shape;22;gd1ff7a92bc_1_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 name="Google Shape;23;gd1ff7a92bc_1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186ab15e86_0_9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g1186ab15e86_0_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186ab15e86_0_1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g1186ab15e86_0_1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186ab15e86_0_10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g1186ab15e86_0_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186ab15e86_0_1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g1186ab15e86_0_1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d2016f8bef_1_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gd2016f8bef_1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d2016f8bef_1_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gd2016f8bef_1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1875096727_0_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g11875096727_0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 name="Shape 34"/>
        <p:cNvGrpSpPr/>
        <p:nvPr/>
      </p:nvGrpSpPr>
      <p:grpSpPr>
        <a:xfrm>
          <a:off x="0" y="0"/>
          <a:ext cx="0" cy="0"/>
          <a:chOff x="0" y="0"/>
          <a:chExt cx="0" cy="0"/>
        </a:xfrm>
      </p:grpSpPr>
      <p:sp>
        <p:nvSpPr>
          <p:cNvPr id="35" name="Google Shape;35;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 name="Google Shape;36;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186ab15e86_0_4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g1186ab15e86_0_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186ab15e86_0_4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g1186ab15e86_0_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186ab15e86_0_3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g1186ab15e86_0_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186ab15e86_0_6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g1186ab15e86_0_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186ab15e86_0_6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g1186ab15e86_0_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 name="Shape 41"/>
        <p:cNvGrpSpPr/>
        <p:nvPr/>
      </p:nvGrpSpPr>
      <p:grpSpPr>
        <a:xfrm>
          <a:off x="0" y="0"/>
          <a:ext cx="0" cy="0"/>
          <a:chOff x="0" y="0"/>
          <a:chExt cx="0" cy="0"/>
        </a:xfrm>
      </p:grpSpPr>
      <p:sp>
        <p:nvSpPr>
          <p:cNvPr id="42" name="Google Shape;42;p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 name="Google Shape;43;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p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 name="Google Shape;48;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 name="Google Shape;62;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 name="Google Shape;70;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 name="Google Shape;78;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subtítulo" type="title">
  <p:cSld name="TITLE">
    <p:spTree>
      <p:nvGrpSpPr>
        <p:cNvPr id="9" name="Shape 9"/>
        <p:cNvGrpSpPr/>
        <p:nvPr/>
      </p:nvGrpSpPr>
      <p:grpSpPr>
        <a:xfrm>
          <a:off x="0" y="0"/>
          <a:ext cx="0" cy="0"/>
          <a:chOff x="0" y="0"/>
          <a:chExt cx="0" cy="0"/>
        </a:xfrm>
      </p:grpSpPr>
      <p:sp>
        <p:nvSpPr>
          <p:cNvPr id="10" name="Google Shape;10;p24"/>
          <p:cNvSpPr txBox="1"/>
          <p:nvPr>
            <p:ph type="title"/>
          </p:nvPr>
        </p:nvSpPr>
        <p:spPr>
          <a:xfrm>
            <a:off x="4833937" y="3319859"/>
            <a:ext cx="14716126" cy="4643438"/>
          </a:xfrm>
          <a:prstGeom prst="rect">
            <a:avLst/>
          </a:prstGeom>
          <a:noFill/>
          <a:ln>
            <a:noFill/>
          </a:ln>
        </p:spPr>
        <p:txBody>
          <a:bodyPr anchorCtr="0" anchor="b" bIns="71425" lIns="71425" spcFirstLastPara="1" rIns="71425" wrap="square" tIns="71425">
            <a:norm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p:txBody>
      </p:sp>
      <p:sp>
        <p:nvSpPr>
          <p:cNvPr id="11" name="Google Shape;11;p24"/>
          <p:cNvSpPr txBox="1"/>
          <p:nvPr>
            <p:ph idx="1" type="body"/>
          </p:nvPr>
        </p:nvSpPr>
        <p:spPr>
          <a:xfrm>
            <a:off x="4833937" y="8088312"/>
            <a:ext cx="14716126" cy="1589485"/>
          </a:xfrm>
          <a:prstGeom prst="rect">
            <a:avLst/>
          </a:prstGeom>
          <a:noFill/>
          <a:ln>
            <a:noFill/>
          </a:ln>
        </p:spPr>
        <p:txBody>
          <a:bodyPr anchorCtr="0" anchor="t" bIns="71425" lIns="71425" spcFirstLastPara="1" rIns="71425" wrap="square" tIns="71425">
            <a:normAutofit/>
          </a:bodyPr>
          <a:lstStyle>
            <a:lvl1pPr indent="-228600" lvl="0" marL="457200" algn="ctr">
              <a:lnSpc>
                <a:spcPct val="100000"/>
              </a:lnSpc>
              <a:spcBef>
                <a:spcPts val="0"/>
              </a:spcBef>
              <a:spcAft>
                <a:spcPts val="0"/>
              </a:spcAft>
              <a:buClr>
                <a:srgbClr val="FFFFFF"/>
              </a:buClr>
              <a:buSzPts val="5800"/>
              <a:buFont typeface="Helvetica Neue"/>
              <a:buNone/>
              <a:defRPr sz="5800"/>
            </a:lvl1pPr>
            <a:lvl2pPr indent="-228600" lvl="1" marL="914400" algn="ctr">
              <a:lnSpc>
                <a:spcPct val="100000"/>
              </a:lnSpc>
              <a:spcBef>
                <a:spcPts val="0"/>
              </a:spcBef>
              <a:spcAft>
                <a:spcPts val="0"/>
              </a:spcAft>
              <a:buClr>
                <a:srgbClr val="FFFFFF"/>
              </a:buClr>
              <a:buSzPts val="5800"/>
              <a:buFont typeface="Helvetica Neue"/>
              <a:buNone/>
              <a:defRPr sz="5800"/>
            </a:lvl2pPr>
            <a:lvl3pPr indent="-228600" lvl="2" marL="1371600" algn="ctr">
              <a:lnSpc>
                <a:spcPct val="100000"/>
              </a:lnSpc>
              <a:spcBef>
                <a:spcPts val="0"/>
              </a:spcBef>
              <a:spcAft>
                <a:spcPts val="0"/>
              </a:spcAft>
              <a:buClr>
                <a:srgbClr val="FFFFFF"/>
              </a:buClr>
              <a:buSzPts val="5800"/>
              <a:buFont typeface="Helvetica Neue"/>
              <a:buNone/>
              <a:defRPr sz="5800"/>
            </a:lvl3pPr>
            <a:lvl4pPr indent="-228600" lvl="3" marL="1828800" algn="ctr">
              <a:lnSpc>
                <a:spcPct val="100000"/>
              </a:lnSpc>
              <a:spcBef>
                <a:spcPts val="0"/>
              </a:spcBef>
              <a:spcAft>
                <a:spcPts val="0"/>
              </a:spcAft>
              <a:buClr>
                <a:srgbClr val="FFFFFF"/>
              </a:buClr>
              <a:buSzPts val="5800"/>
              <a:buFont typeface="Helvetica Neue"/>
              <a:buNone/>
              <a:defRPr sz="5800"/>
            </a:lvl4pPr>
            <a:lvl5pPr indent="-228600" lvl="4" marL="2286000" algn="ctr">
              <a:lnSpc>
                <a:spcPct val="100000"/>
              </a:lnSpc>
              <a:spcBef>
                <a:spcPts val="0"/>
              </a:spcBef>
              <a:spcAft>
                <a:spcPts val="0"/>
              </a:spcAft>
              <a:buClr>
                <a:srgbClr val="FFFFFF"/>
              </a:buClr>
              <a:buSzPts val="5800"/>
              <a:buFont typeface="Helvetica Neue"/>
              <a:buNone/>
              <a:defRPr sz="5800"/>
            </a:lvl5pPr>
            <a:lvl6pPr indent="-394335" lvl="5" marL="2743200" algn="l">
              <a:lnSpc>
                <a:spcPct val="100000"/>
              </a:lnSpc>
              <a:spcBef>
                <a:spcPts val="6700"/>
              </a:spcBef>
              <a:spcAft>
                <a:spcPts val="0"/>
              </a:spcAft>
              <a:buClr>
                <a:srgbClr val="FFFFFF"/>
              </a:buClr>
              <a:buSzPts val="2610"/>
              <a:buChar char="•"/>
              <a:defRPr/>
            </a:lvl6pPr>
            <a:lvl7pPr indent="-394335" lvl="6" marL="3200400" algn="l">
              <a:lnSpc>
                <a:spcPct val="100000"/>
              </a:lnSpc>
              <a:spcBef>
                <a:spcPts val="6700"/>
              </a:spcBef>
              <a:spcAft>
                <a:spcPts val="0"/>
              </a:spcAft>
              <a:buClr>
                <a:srgbClr val="FFFFFF"/>
              </a:buClr>
              <a:buSzPts val="2610"/>
              <a:buChar char="•"/>
              <a:defRPr/>
            </a:lvl7pPr>
            <a:lvl8pPr indent="-394334" lvl="7" marL="3657600" algn="l">
              <a:lnSpc>
                <a:spcPct val="100000"/>
              </a:lnSpc>
              <a:spcBef>
                <a:spcPts val="6700"/>
              </a:spcBef>
              <a:spcAft>
                <a:spcPts val="0"/>
              </a:spcAft>
              <a:buClr>
                <a:srgbClr val="FFFFFF"/>
              </a:buClr>
              <a:buSzPts val="2610"/>
              <a:buChar char="•"/>
              <a:defRPr/>
            </a:lvl8pPr>
            <a:lvl9pPr indent="-394334" lvl="8" marL="4114800" algn="l">
              <a:lnSpc>
                <a:spcPct val="100000"/>
              </a:lnSpc>
              <a:spcBef>
                <a:spcPts val="6700"/>
              </a:spcBef>
              <a:spcAft>
                <a:spcPts val="0"/>
              </a:spcAft>
              <a:buClr>
                <a:srgbClr val="FFFFFF"/>
              </a:buClr>
              <a:buSzPts val="2610"/>
              <a:buChar char="•"/>
              <a:defRPr/>
            </a:lvl9pPr>
          </a:lstStyle>
          <a:p/>
        </p:txBody>
      </p:sp>
      <p:sp>
        <p:nvSpPr>
          <p:cNvPr id="12" name="Google Shape;12;p24"/>
          <p:cNvSpPr txBox="1"/>
          <p:nvPr>
            <p:ph idx="12" type="sldNum"/>
          </p:nvPr>
        </p:nvSpPr>
        <p:spPr>
          <a:xfrm>
            <a:off x="11939981" y="14089062"/>
            <a:ext cx="494513" cy="502335"/>
          </a:xfrm>
          <a:prstGeom prst="rect">
            <a:avLst/>
          </a:prstGeom>
          <a:noFill/>
          <a:ln>
            <a:noFill/>
          </a:ln>
        </p:spPr>
        <p:txBody>
          <a:bodyPr anchorCtr="0" anchor="t" bIns="71425" lIns="71425" spcFirstLastPara="1" rIns="71425" wrap="square" tIns="71425">
            <a:spAutoFit/>
          </a:bodyPr>
          <a:lstStyle>
            <a:lvl1pPr indent="0" lvl="0" marL="0" algn="ctr">
              <a:lnSpc>
                <a:spcPct val="100000"/>
              </a:lnSpc>
              <a:spcBef>
                <a:spcPts val="0"/>
              </a:spcBef>
              <a:spcAft>
                <a:spcPts val="0"/>
              </a:spcAft>
              <a:buClr>
                <a:srgbClr val="FFFFFF"/>
              </a:buClr>
              <a:buSzPts val="2400"/>
              <a:buFont typeface="Helvetica Neue Light"/>
              <a:buNone/>
              <a:defRPr b="0" sz="2400">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FFFFFF"/>
              </a:buClr>
              <a:buSzPts val="2400"/>
              <a:buFont typeface="Helvetica Neue Light"/>
              <a:buNone/>
              <a:defRPr b="0" sz="2400">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FFFFFF"/>
              </a:buClr>
              <a:buSzPts val="2400"/>
              <a:buFont typeface="Helvetica Neue Light"/>
              <a:buNone/>
              <a:defRPr b="0" sz="2400">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FFFFFF"/>
              </a:buClr>
              <a:buSzPts val="2400"/>
              <a:buFont typeface="Helvetica Neue Light"/>
              <a:buNone/>
              <a:defRPr b="0" sz="2400">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FFFFFF"/>
              </a:buClr>
              <a:buSzPts val="2400"/>
              <a:buFont typeface="Helvetica Neue Light"/>
              <a:buNone/>
              <a:defRPr b="0" sz="2400">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FFFFFF"/>
              </a:buClr>
              <a:buSzPts val="2400"/>
              <a:buFont typeface="Helvetica Neue Light"/>
              <a:buNone/>
              <a:defRPr b="0" sz="2400">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FFFFFF"/>
              </a:buClr>
              <a:buSzPts val="2400"/>
              <a:buFont typeface="Helvetica Neue Light"/>
              <a:buNone/>
              <a:defRPr b="0" sz="2400">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FFFFFF"/>
              </a:buClr>
              <a:buSzPts val="2400"/>
              <a:buFont typeface="Helvetica Neue Light"/>
              <a:buNone/>
              <a:defRPr b="0" sz="2400">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FFFFFF"/>
              </a:buClr>
              <a:buSzPts val="2400"/>
              <a:buFont typeface="Helvetica Neue Light"/>
              <a:buNone/>
              <a:defRPr b="0" sz="24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s-CO"/>
              <a:t>‹#›</a:t>
            </a:fld>
            <a:endParaRPr/>
          </a:p>
        </p:txBody>
      </p:sp>
    </p:spTree>
  </p:cSld>
  <p:clrMapOvr>
    <a:masterClrMapping/>
  </p:clrMapOvr>
  <p:transition spd="slow" p14:dur="1500">
    <p:split dir="in"/>
  </p:transition>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 name="Shape 5"/>
        <p:cNvGrpSpPr/>
        <p:nvPr/>
      </p:nvGrpSpPr>
      <p:grpSpPr>
        <a:xfrm>
          <a:off x="0" y="0"/>
          <a:ext cx="0" cy="0"/>
          <a:chOff x="0" y="0"/>
          <a:chExt cx="0" cy="0"/>
        </a:xfrm>
      </p:grpSpPr>
      <p:sp>
        <p:nvSpPr>
          <p:cNvPr id="6" name="Google Shape;6;p23"/>
          <p:cNvSpPr txBox="1"/>
          <p:nvPr>
            <p:ph idx="1" type="body"/>
          </p:nvPr>
        </p:nvSpPr>
        <p:spPr>
          <a:xfrm>
            <a:off x="4387453" y="2801937"/>
            <a:ext cx="15609094" cy="10144126"/>
          </a:xfrm>
          <a:prstGeom prst="rect">
            <a:avLst/>
          </a:prstGeom>
          <a:noFill/>
          <a:ln>
            <a:noFill/>
          </a:ln>
        </p:spPr>
        <p:txBody>
          <a:bodyPr anchorCtr="0" anchor="ctr" bIns="71425" lIns="71425" spcFirstLastPara="1" rIns="71425" wrap="square" tIns="71425">
            <a:normAutofit/>
          </a:bodyPr>
          <a:lstStyle>
            <a:lvl1pPr indent="-688975" lvl="0" marL="457200" marR="0" rtl="0" algn="l">
              <a:lnSpc>
                <a:spcPct val="100000"/>
              </a:lnSpc>
              <a:spcBef>
                <a:spcPts val="67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1pPr>
            <a:lvl2pPr indent="-688975" lvl="1" marL="914400" marR="0" rtl="0" algn="l">
              <a:lnSpc>
                <a:spcPct val="100000"/>
              </a:lnSpc>
              <a:spcBef>
                <a:spcPts val="67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2pPr>
            <a:lvl3pPr indent="-688975" lvl="2" marL="1371600" marR="0" rtl="0" algn="l">
              <a:lnSpc>
                <a:spcPct val="100000"/>
              </a:lnSpc>
              <a:spcBef>
                <a:spcPts val="67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3pPr>
            <a:lvl4pPr indent="-688975" lvl="3" marL="1828800" marR="0" rtl="0" algn="l">
              <a:lnSpc>
                <a:spcPct val="100000"/>
              </a:lnSpc>
              <a:spcBef>
                <a:spcPts val="67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4pPr>
            <a:lvl5pPr indent="-688975" lvl="4" marL="2286000" marR="0" rtl="0" algn="l">
              <a:lnSpc>
                <a:spcPct val="100000"/>
              </a:lnSpc>
              <a:spcBef>
                <a:spcPts val="67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5pPr>
            <a:lvl6pPr indent="-688975" lvl="5" marL="2743200" marR="0" rtl="0" algn="l">
              <a:lnSpc>
                <a:spcPct val="100000"/>
              </a:lnSpc>
              <a:spcBef>
                <a:spcPts val="67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6pPr>
            <a:lvl7pPr indent="-688975" lvl="6" marL="3200400" marR="0" rtl="0" algn="l">
              <a:lnSpc>
                <a:spcPct val="100000"/>
              </a:lnSpc>
              <a:spcBef>
                <a:spcPts val="67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7pPr>
            <a:lvl8pPr indent="-688975" lvl="7" marL="3657600" marR="0" rtl="0" algn="l">
              <a:lnSpc>
                <a:spcPct val="100000"/>
              </a:lnSpc>
              <a:spcBef>
                <a:spcPts val="67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8pPr>
            <a:lvl9pPr indent="-688975" lvl="8" marL="4114800" marR="0" rtl="0" algn="l">
              <a:lnSpc>
                <a:spcPct val="100000"/>
              </a:lnSpc>
              <a:spcBef>
                <a:spcPts val="67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9pPr>
          </a:lstStyle>
          <a:p/>
        </p:txBody>
      </p:sp>
      <p:sp>
        <p:nvSpPr>
          <p:cNvPr id="7" name="Google Shape;7;p23"/>
          <p:cNvSpPr txBox="1"/>
          <p:nvPr>
            <p:ph type="title"/>
          </p:nvPr>
        </p:nvSpPr>
        <p:spPr>
          <a:xfrm>
            <a:off x="4387453" y="1373187"/>
            <a:ext cx="15609094" cy="3036095"/>
          </a:xfrm>
          <a:prstGeom prst="rect">
            <a:avLst/>
          </a:prstGeom>
          <a:noFill/>
          <a:ln>
            <a:noFill/>
          </a:ln>
        </p:spPr>
        <p:txBody>
          <a:bodyPr anchorCtr="0" anchor="ctr" bIns="71425" lIns="71425" spcFirstLastPara="1" rIns="71425" wrap="square" tIns="71425">
            <a:normAutofit/>
          </a:bodyPr>
          <a:lstStyle>
            <a:lvl1pPr lvl="0" marR="0" rtl="0" algn="ctr">
              <a:lnSpc>
                <a:spcPct val="100000"/>
              </a:lnSpc>
              <a:spcBef>
                <a:spcPts val="0"/>
              </a:spcBef>
              <a:spcAft>
                <a:spcPts val="0"/>
              </a:spcAft>
              <a:buClr>
                <a:srgbClr val="FFFFFF"/>
              </a:buClr>
              <a:buSzPts val="12800"/>
              <a:buFont typeface="Helvetica Neue"/>
              <a:buNone/>
              <a:defRPr b="0" i="0" sz="12800" u="none" cap="none" strike="noStrike">
                <a:solidFill>
                  <a:srgbClr val="FFFFFF"/>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FFFFFF"/>
              </a:buClr>
              <a:buSzPts val="12800"/>
              <a:buFont typeface="Helvetica Neue"/>
              <a:buNone/>
              <a:defRPr b="0" i="0" sz="12800" u="none" cap="none" strike="noStrike">
                <a:solidFill>
                  <a:srgbClr val="FFFFFF"/>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FFFFFF"/>
              </a:buClr>
              <a:buSzPts val="12800"/>
              <a:buFont typeface="Helvetica Neue"/>
              <a:buNone/>
              <a:defRPr b="0" i="0" sz="12800" u="none" cap="none" strike="noStrike">
                <a:solidFill>
                  <a:srgbClr val="FFFFFF"/>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FFFFFF"/>
              </a:buClr>
              <a:buSzPts val="12800"/>
              <a:buFont typeface="Helvetica Neue"/>
              <a:buNone/>
              <a:defRPr b="0" i="0" sz="12800" u="none" cap="none" strike="noStrike">
                <a:solidFill>
                  <a:srgbClr val="FFFFFF"/>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FFFFFF"/>
              </a:buClr>
              <a:buSzPts val="12800"/>
              <a:buFont typeface="Helvetica Neue"/>
              <a:buNone/>
              <a:defRPr b="0" i="0" sz="12800" u="none" cap="none" strike="noStrike">
                <a:solidFill>
                  <a:srgbClr val="FFFFFF"/>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FFFFFF"/>
              </a:buClr>
              <a:buSzPts val="12800"/>
              <a:buFont typeface="Helvetica Neue"/>
              <a:buNone/>
              <a:defRPr b="0" i="0" sz="12800" u="none" cap="none" strike="noStrike">
                <a:solidFill>
                  <a:srgbClr val="FFFFFF"/>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FFFFFF"/>
              </a:buClr>
              <a:buSzPts val="12800"/>
              <a:buFont typeface="Helvetica Neue"/>
              <a:buNone/>
              <a:defRPr b="0" i="0" sz="12800" u="none" cap="none" strike="noStrike">
                <a:solidFill>
                  <a:srgbClr val="FFFFFF"/>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FFFFFF"/>
              </a:buClr>
              <a:buSzPts val="12800"/>
              <a:buFont typeface="Helvetica Neue"/>
              <a:buNone/>
              <a:defRPr b="0" i="0" sz="12800" u="none" cap="none" strike="noStrike">
                <a:solidFill>
                  <a:srgbClr val="FFFFFF"/>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FFFFFF"/>
              </a:buClr>
              <a:buSzPts val="12800"/>
              <a:buFont typeface="Helvetica Neue"/>
              <a:buNone/>
              <a:defRPr b="0" i="0" sz="12800" u="none" cap="none" strike="noStrike">
                <a:solidFill>
                  <a:srgbClr val="FFFFFF"/>
                </a:solidFill>
                <a:latin typeface="Helvetica Neue"/>
                <a:ea typeface="Helvetica Neue"/>
                <a:cs typeface="Helvetica Neue"/>
                <a:sym typeface="Helvetica Neue"/>
              </a:defRPr>
            </a:lvl9pPr>
          </a:lstStyle>
          <a:p/>
        </p:txBody>
      </p:sp>
      <p:sp>
        <p:nvSpPr>
          <p:cNvPr id="8" name="Google Shape;8;p23"/>
          <p:cNvSpPr txBox="1"/>
          <p:nvPr>
            <p:ph idx="12" type="sldNum"/>
          </p:nvPr>
        </p:nvSpPr>
        <p:spPr>
          <a:xfrm>
            <a:off x="11939981" y="14089062"/>
            <a:ext cx="494513" cy="502335"/>
          </a:xfrm>
          <a:prstGeom prst="rect">
            <a:avLst/>
          </a:prstGeom>
          <a:noFill/>
          <a:ln>
            <a:noFill/>
          </a:ln>
        </p:spPr>
        <p:txBody>
          <a:bodyPr anchorCtr="0" anchor="t" bIns="71425" lIns="71425" spcFirstLastPara="1" rIns="71425" wrap="square" tIns="71425">
            <a:spAutoFit/>
          </a:bodyPr>
          <a:lstStyle>
            <a:lvl1pPr indent="0" lvl="0" marL="0" marR="0" rtl="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s-CO"/>
              <a:t>‹#›</a:t>
            </a:fld>
            <a:endParaRPr/>
          </a:p>
        </p:txBody>
      </p:sp>
    </p:spTree>
  </p:cSld>
  <p:clrMap accent1="accent1" accent2="accent2" accent3="accent3" accent4="accent4" accent5="accent5" accent6="accent6" bg1="lt1" bg2="dk2" tx1="dk1" tx2="lt2" folHlink="folHlink" hlink="hlink"/>
  <p:sldLayoutIdLst>
    <p:sldLayoutId id="2147483649" r:id="rId1"/>
  </p:sldLayoutIdLst>
  <p:transition spd="slow" p14:dur="1500">
    <p:split dir="in"/>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hyperlink" Target="https://drive.google.com/file/d/1TFXvvo_kYjqHIeWC1AqvfSsBi6mFenDY/view?usp=sharing" TargetMode="External"/><Relationship Id="rId5"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hyperlink" Target="https://drive.google.com/file/d/1HCGC42z-lvJNlm-ferfX6N-qptnGMug-/view?usp=sharing" TargetMode="External"/><Relationship Id="rId5"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hyperlink" Target="https://drive.google.com/file/d/1RZTqjxn4K7JNjpPremdDFxfxjtQxdfok/view?usp=sharing" TargetMode="External"/><Relationship Id="rId5"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hyperlink" Target="https://drive.google.com/file/d/1ie1hxzO1RIdEYp7seL2WB0G45LCQ_7z4/view" TargetMode="External"/><Relationship Id="rId5"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hyperlink" Target="https://drive.google.com/file/d/1kQqvPDpSpJYwwaDfghWOgnLjZrf7kJN0/view?usp=sharing" TargetMode="External"/><Relationship Id="rId5"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hyperlink" Target="https://drive.google.com/file/d/1artl4mI_G2qP57urMeXBm2mAiD99uxP7/view?usp=sharing" TargetMode="External"/><Relationship Id="rId5"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png"/><Relationship Id="rId4" Type="http://schemas.openxmlformats.org/officeDocument/2006/relationships/image" Target="../media/image12.jpg"/><Relationship Id="rId5" Type="http://schemas.openxmlformats.org/officeDocument/2006/relationships/hyperlink" Target="https://drive.google.com/file/d/1ApIfb9BLidAUGe3PyHC_AAtxMij5ngPe/view"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hyperlink" Target="https://www.google.com/maps/place/Fundaci%C3%B3n+Arc%C3%A1ngeles/@4.6919044,-74.0500507,206m/data=!3m2!1e3!4b1!4m5!3m4!1s0x8e3f9ab94f8efb21:0x6eb6f4d3a026bd51!8m2!3d4.6919044!4d-74.0495035" TargetMode="External"/><Relationship Id="rId5"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 name="Shape 16"/>
        <p:cNvGrpSpPr/>
        <p:nvPr/>
      </p:nvGrpSpPr>
      <p:grpSpPr>
        <a:xfrm>
          <a:off x="0" y="0"/>
          <a:ext cx="0" cy="0"/>
          <a:chOff x="0" y="0"/>
          <a:chExt cx="0" cy="0"/>
        </a:xfrm>
      </p:grpSpPr>
      <p:sp>
        <p:nvSpPr>
          <p:cNvPr id="17" name="Google Shape;17;p1"/>
          <p:cNvSpPr txBox="1"/>
          <p:nvPr/>
        </p:nvSpPr>
        <p:spPr>
          <a:xfrm>
            <a:off x="9523950" y="6299300"/>
            <a:ext cx="5336100" cy="22224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FB4C0F"/>
              </a:buClr>
              <a:buSzPts val="13800"/>
              <a:buFont typeface="Arial"/>
              <a:buNone/>
            </a:pPr>
            <a:r>
              <a:rPr lang="es-CO" sz="13500" u="none" cap="none" strike="noStrike">
                <a:solidFill>
                  <a:srgbClr val="FB4C0F"/>
                </a:solidFill>
                <a:latin typeface="Coda"/>
                <a:ea typeface="Coda"/>
                <a:cs typeface="Coda"/>
                <a:sym typeface="Coda"/>
              </a:rPr>
              <a:t>Arca</a:t>
            </a:r>
            <a:endParaRPr sz="13500">
              <a:latin typeface="Coda"/>
              <a:ea typeface="Coda"/>
              <a:cs typeface="Coda"/>
              <a:sym typeface="Coda"/>
            </a:endParaRPr>
          </a:p>
        </p:txBody>
      </p:sp>
      <p:sp>
        <p:nvSpPr>
          <p:cNvPr id="18" name="Google Shape;18;p1"/>
          <p:cNvSpPr txBox="1"/>
          <p:nvPr/>
        </p:nvSpPr>
        <p:spPr>
          <a:xfrm>
            <a:off x="9661650" y="8521700"/>
            <a:ext cx="5060700" cy="6984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FB4C0F"/>
              </a:buClr>
              <a:buSzPts val="3600"/>
              <a:buFont typeface="Arial"/>
              <a:buNone/>
            </a:pPr>
            <a:r>
              <a:rPr i="1" lang="es-CO" sz="3600" u="none" cap="none" strike="noStrike">
                <a:solidFill>
                  <a:schemeClr val="dk1"/>
                </a:solidFill>
                <a:latin typeface="Nanum Gothic Coding"/>
                <a:ea typeface="Nanum Gothic Coding"/>
                <a:cs typeface="Nanum Gothic Coding"/>
                <a:sym typeface="Nanum Gothic Coding"/>
              </a:rPr>
              <a:t>Proyecto Formativo</a:t>
            </a:r>
            <a:endParaRPr i="1" sz="4400" u="none" cap="none" strike="noStrike">
              <a:solidFill>
                <a:schemeClr val="dk1"/>
              </a:solidFill>
              <a:latin typeface="Nanum Gothic Coding"/>
              <a:ea typeface="Nanum Gothic Coding"/>
              <a:cs typeface="Nanum Gothic Coding"/>
              <a:sym typeface="Nanum Gothic Coding"/>
            </a:endParaRPr>
          </a:p>
        </p:txBody>
      </p:sp>
      <p:sp>
        <p:nvSpPr>
          <p:cNvPr id="19" name="Google Shape;19;p1"/>
          <p:cNvSpPr txBox="1"/>
          <p:nvPr/>
        </p:nvSpPr>
        <p:spPr>
          <a:xfrm>
            <a:off x="9523950" y="9448700"/>
            <a:ext cx="5336100" cy="6984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chemeClr val="dk1"/>
              </a:buClr>
              <a:buSzPts val="4400"/>
              <a:buFont typeface="Arial"/>
              <a:buNone/>
            </a:pPr>
            <a:r>
              <a:rPr i="1" lang="es-CO" sz="3600" u="none" cap="none" strike="noStrike">
                <a:solidFill>
                  <a:schemeClr val="dk1"/>
                </a:solidFill>
                <a:latin typeface="Nanum Gothic Coding"/>
                <a:ea typeface="Nanum Gothic Coding"/>
                <a:cs typeface="Nanum Gothic Coding"/>
                <a:sym typeface="Nanum Gothic Coding"/>
              </a:rPr>
              <a:t>C</a:t>
            </a:r>
            <a:r>
              <a:rPr i="1" lang="es-CO" sz="3600">
                <a:solidFill>
                  <a:schemeClr val="dk1"/>
                </a:solidFill>
                <a:latin typeface="Nanum Gothic Coding"/>
                <a:ea typeface="Nanum Gothic Coding"/>
                <a:cs typeface="Nanum Gothic Coding"/>
                <a:sym typeface="Nanum Gothic Coding"/>
              </a:rPr>
              <a:t>EET</a:t>
            </a:r>
            <a:endParaRPr i="1" sz="3600" u="none" cap="none" strike="noStrike">
              <a:solidFill>
                <a:srgbClr val="FFFFFF"/>
              </a:solidFill>
              <a:latin typeface="Nanum Gothic Coding"/>
              <a:ea typeface="Nanum Gothic Coding"/>
              <a:cs typeface="Nanum Gothic Coding"/>
              <a:sym typeface="Nanum Gothic Coding"/>
            </a:endParaRPr>
          </a:p>
        </p:txBody>
      </p:sp>
      <p:sp>
        <p:nvSpPr>
          <p:cNvPr id="20" name="Google Shape;20;p1"/>
          <p:cNvSpPr txBox="1"/>
          <p:nvPr/>
        </p:nvSpPr>
        <p:spPr>
          <a:xfrm>
            <a:off x="9661650" y="5600900"/>
            <a:ext cx="5060700" cy="6984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FB4C0F"/>
              </a:buClr>
              <a:buSzPts val="3600"/>
              <a:buFont typeface="Arial"/>
              <a:buNone/>
            </a:pPr>
            <a:r>
              <a:rPr i="1" lang="es-CO" sz="3600" u="none" cap="none" strike="noStrike">
                <a:solidFill>
                  <a:schemeClr val="dk1"/>
                </a:solidFill>
                <a:latin typeface="Nanum Gothic Coding"/>
                <a:ea typeface="Nanum Gothic Coding"/>
                <a:cs typeface="Nanum Gothic Coding"/>
                <a:sym typeface="Nanum Gothic Coding"/>
              </a:rPr>
              <a:t>2468764 - ADSI</a:t>
            </a:r>
            <a:endParaRPr i="1" sz="3600" u="none" cap="none" strike="noStrike">
              <a:solidFill>
                <a:schemeClr val="dk1"/>
              </a:solidFill>
              <a:latin typeface="Nanum Gothic Coding"/>
              <a:ea typeface="Nanum Gothic Coding"/>
              <a:cs typeface="Nanum Gothic Coding"/>
              <a:sym typeface="Nanum Gothic Coding"/>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5" name="Shape 95"/>
        <p:cNvGrpSpPr/>
        <p:nvPr/>
      </p:nvGrpSpPr>
      <p:grpSpPr>
        <a:xfrm>
          <a:off x="0" y="0"/>
          <a:ext cx="0" cy="0"/>
          <a:chOff x="0" y="0"/>
          <a:chExt cx="0" cy="0"/>
        </a:xfrm>
      </p:grpSpPr>
      <p:sp>
        <p:nvSpPr>
          <p:cNvPr id="96" name="Google Shape;96;p9"/>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i="0" lang="es-CO" sz="3200" u="none" cap="none" strike="noStrike">
                <a:solidFill>
                  <a:schemeClr val="dk1"/>
                </a:solidFill>
                <a:latin typeface="Coda"/>
                <a:ea typeface="Coda"/>
                <a:cs typeface="Coda"/>
                <a:sym typeface="Coda"/>
              </a:rPr>
              <a:t>1. Contextualización</a:t>
            </a:r>
            <a:endParaRPr>
              <a:latin typeface="Coda"/>
              <a:ea typeface="Coda"/>
              <a:cs typeface="Coda"/>
              <a:sym typeface="Coda"/>
            </a:endParaRPr>
          </a:p>
        </p:txBody>
      </p:sp>
      <p:sp>
        <p:nvSpPr>
          <p:cNvPr id="97" name="Google Shape;97;p9"/>
          <p:cNvSpPr txBox="1"/>
          <p:nvPr/>
        </p:nvSpPr>
        <p:spPr>
          <a:xfrm>
            <a:off x="2736332" y="2282886"/>
            <a:ext cx="189114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6D00"/>
              </a:buClr>
              <a:buSzPts val="7200"/>
              <a:buFont typeface="Arial"/>
              <a:buNone/>
            </a:pPr>
            <a:r>
              <a:rPr i="0" lang="es-CO" sz="7200" u="none" cap="none" strike="noStrike">
                <a:solidFill>
                  <a:srgbClr val="FF6D00"/>
                </a:solidFill>
                <a:latin typeface="Coda"/>
                <a:ea typeface="Coda"/>
                <a:cs typeface="Coda"/>
                <a:sym typeface="Coda"/>
              </a:rPr>
              <a:t>1.3 Objetivo</a:t>
            </a:r>
            <a:r>
              <a:rPr lang="es-CO" sz="7200">
                <a:solidFill>
                  <a:srgbClr val="FF6D00"/>
                </a:solidFill>
                <a:latin typeface="Coda"/>
                <a:ea typeface="Coda"/>
                <a:cs typeface="Coda"/>
                <a:sym typeface="Coda"/>
              </a:rPr>
              <a:t>s específicos</a:t>
            </a:r>
            <a:endParaRPr i="0" sz="7200" u="none" cap="none" strike="noStrike">
              <a:solidFill>
                <a:srgbClr val="FF6D00"/>
              </a:solidFill>
              <a:latin typeface="Coda"/>
              <a:ea typeface="Coda"/>
              <a:cs typeface="Coda"/>
              <a:sym typeface="Coda"/>
            </a:endParaRPr>
          </a:p>
        </p:txBody>
      </p:sp>
      <p:sp>
        <p:nvSpPr>
          <p:cNvPr id="98" name="Google Shape;98;p9"/>
          <p:cNvSpPr txBox="1"/>
          <p:nvPr/>
        </p:nvSpPr>
        <p:spPr>
          <a:xfrm>
            <a:off x="2330986" y="8386400"/>
            <a:ext cx="4938000" cy="19914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chemeClr val="dk1"/>
              </a:buClr>
              <a:buSzPts val="4000"/>
              <a:buFont typeface="Arial"/>
              <a:buNone/>
            </a:pPr>
            <a:r>
              <a:rPr i="0" lang="es-CO" sz="4000" u="none" cap="none" strike="noStrike">
                <a:solidFill>
                  <a:schemeClr val="dk1"/>
                </a:solidFill>
                <a:latin typeface="Quicksand"/>
                <a:ea typeface="Quicksand"/>
                <a:cs typeface="Quicksand"/>
                <a:sym typeface="Quicksand"/>
              </a:rPr>
              <a:t>Permitir a los usuarios gestionar sus citas médicas</a:t>
            </a:r>
            <a:r>
              <a:rPr b="1" i="0" lang="es-CO" sz="4000" u="none" cap="none" strike="noStrike">
                <a:solidFill>
                  <a:schemeClr val="dk1"/>
                </a:solidFill>
                <a:latin typeface="Arial"/>
                <a:ea typeface="Arial"/>
                <a:cs typeface="Arial"/>
                <a:sym typeface="Arial"/>
              </a:rPr>
              <a:t>.</a:t>
            </a:r>
            <a:endParaRPr/>
          </a:p>
        </p:txBody>
      </p:sp>
      <p:sp>
        <p:nvSpPr>
          <p:cNvPr id="99" name="Google Shape;99;p9"/>
          <p:cNvSpPr/>
          <p:nvPr/>
        </p:nvSpPr>
        <p:spPr>
          <a:xfrm>
            <a:off x="4192625" y="6634127"/>
            <a:ext cx="1214700" cy="1200300"/>
          </a:xfrm>
          <a:prstGeom prst="ellipse">
            <a:avLst/>
          </a:prstGeom>
          <a:solidFill>
            <a:srgbClr val="FF6D00"/>
          </a:solid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FFFFFF"/>
              </a:buClr>
              <a:buSzPts val="3400"/>
              <a:buFont typeface="Helvetica Neue"/>
              <a:buNone/>
            </a:pPr>
            <a:r>
              <a:rPr b="0" i="0" lang="es-CO" sz="3400" u="none" cap="none" strike="noStrike">
                <a:solidFill>
                  <a:srgbClr val="FFFFFF"/>
                </a:solidFill>
                <a:latin typeface="Helvetica Neue"/>
                <a:ea typeface="Helvetica Neue"/>
                <a:cs typeface="Helvetica Neue"/>
                <a:sym typeface="Helvetica Neue"/>
              </a:rPr>
              <a:t>1</a:t>
            </a:r>
            <a:endParaRPr b="0" i="0" sz="3400" u="none" cap="none" strike="noStrike">
              <a:solidFill>
                <a:srgbClr val="FFFFFF"/>
              </a:solidFill>
              <a:latin typeface="Helvetica Neue"/>
              <a:ea typeface="Helvetica Neue"/>
              <a:cs typeface="Helvetica Neue"/>
              <a:sym typeface="Helvetica Neue"/>
            </a:endParaRPr>
          </a:p>
        </p:txBody>
      </p:sp>
      <p:sp>
        <p:nvSpPr>
          <p:cNvPr id="100" name="Google Shape;100;p9"/>
          <p:cNvSpPr txBox="1"/>
          <p:nvPr/>
        </p:nvSpPr>
        <p:spPr>
          <a:xfrm>
            <a:off x="9401887" y="8386388"/>
            <a:ext cx="5580300" cy="19914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chemeClr val="dk1"/>
              </a:buClr>
              <a:buSzPts val="4000"/>
              <a:buFont typeface="Arial"/>
              <a:buNone/>
            </a:pPr>
            <a:r>
              <a:rPr i="0" lang="es-CO" sz="4000" u="none" cap="none" strike="noStrike">
                <a:solidFill>
                  <a:schemeClr val="dk1"/>
                </a:solidFill>
                <a:latin typeface="Quicksand"/>
                <a:ea typeface="Quicksand"/>
                <a:cs typeface="Quicksand"/>
                <a:sym typeface="Quicksand"/>
              </a:rPr>
              <a:t>Permitir a los usuarios visualizar su diagnóstico  médico.</a:t>
            </a:r>
            <a:endParaRPr>
              <a:latin typeface="Quicksand"/>
              <a:ea typeface="Quicksand"/>
              <a:cs typeface="Quicksand"/>
              <a:sym typeface="Quicksand"/>
            </a:endParaRPr>
          </a:p>
        </p:txBody>
      </p:sp>
      <p:sp>
        <p:nvSpPr>
          <p:cNvPr id="101" name="Google Shape;101;p9"/>
          <p:cNvSpPr txBox="1"/>
          <p:nvPr/>
        </p:nvSpPr>
        <p:spPr>
          <a:xfrm>
            <a:off x="17115075" y="8694188"/>
            <a:ext cx="4938000" cy="13758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chemeClr val="dk1"/>
              </a:buClr>
              <a:buSzPts val="4000"/>
              <a:buFont typeface="Arial"/>
              <a:buNone/>
            </a:pPr>
            <a:r>
              <a:rPr i="0" lang="es-CO" sz="4000" u="none" cap="none" strike="noStrike">
                <a:solidFill>
                  <a:schemeClr val="dk1"/>
                </a:solidFill>
                <a:latin typeface="Quicksand"/>
                <a:ea typeface="Quicksand"/>
                <a:cs typeface="Quicksand"/>
                <a:sym typeface="Quicksand"/>
              </a:rPr>
              <a:t>Posibilitar la gestión de donaciones.</a:t>
            </a:r>
            <a:endParaRPr>
              <a:latin typeface="Quicksand"/>
              <a:ea typeface="Quicksand"/>
              <a:cs typeface="Quicksand"/>
              <a:sym typeface="Quicksand"/>
            </a:endParaRPr>
          </a:p>
        </p:txBody>
      </p:sp>
      <p:sp>
        <p:nvSpPr>
          <p:cNvPr id="102" name="Google Shape;102;p9"/>
          <p:cNvSpPr/>
          <p:nvPr/>
        </p:nvSpPr>
        <p:spPr>
          <a:xfrm>
            <a:off x="11417875" y="6634114"/>
            <a:ext cx="1214700" cy="1200300"/>
          </a:xfrm>
          <a:prstGeom prst="ellipse">
            <a:avLst/>
          </a:prstGeom>
          <a:solidFill>
            <a:srgbClr val="FF6D00"/>
          </a:solid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400"/>
              <a:buFont typeface="Helvetica Neue"/>
              <a:buNone/>
            </a:pPr>
            <a:r>
              <a:rPr lang="es-CO" sz="3400">
                <a:solidFill>
                  <a:srgbClr val="FFFFFF"/>
                </a:solidFill>
                <a:latin typeface="Helvetica Neue"/>
                <a:ea typeface="Helvetica Neue"/>
                <a:cs typeface="Helvetica Neue"/>
                <a:sym typeface="Helvetica Neue"/>
              </a:rPr>
              <a:t>2</a:t>
            </a:r>
            <a:endParaRPr b="0" i="0" sz="3400" u="none" cap="none" strike="noStrike">
              <a:solidFill>
                <a:srgbClr val="FFFFFF"/>
              </a:solidFill>
              <a:latin typeface="Helvetica Neue"/>
              <a:ea typeface="Helvetica Neue"/>
              <a:cs typeface="Helvetica Neue"/>
              <a:sym typeface="Helvetica Neue"/>
            </a:endParaRPr>
          </a:p>
        </p:txBody>
      </p:sp>
      <p:sp>
        <p:nvSpPr>
          <p:cNvPr id="103" name="Google Shape;103;p9"/>
          <p:cNvSpPr/>
          <p:nvPr/>
        </p:nvSpPr>
        <p:spPr>
          <a:xfrm>
            <a:off x="18976750" y="6634127"/>
            <a:ext cx="1214700" cy="1200300"/>
          </a:xfrm>
          <a:prstGeom prst="ellipse">
            <a:avLst/>
          </a:prstGeom>
          <a:solidFill>
            <a:srgbClr val="FF6D00"/>
          </a:solid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400"/>
              <a:buFont typeface="Helvetica Neue"/>
              <a:buNone/>
            </a:pPr>
            <a:r>
              <a:rPr lang="es-CO" sz="3400">
                <a:solidFill>
                  <a:srgbClr val="FFFFFF"/>
                </a:solidFill>
                <a:latin typeface="Helvetica Neue"/>
                <a:ea typeface="Helvetica Neue"/>
                <a:cs typeface="Helvetica Neue"/>
                <a:sym typeface="Helvetica Neue"/>
              </a:rPr>
              <a:t>3</a:t>
            </a:r>
            <a:endParaRPr b="0" i="0" sz="3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 name="Shape 107"/>
        <p:cNvGrpSpPr/>
        <p:nvPr/>
      </p:nvGrpSpPr>
      <p:grpSpPr>
        <a:xfrm>
          <a:off x="0" y="0"/>
          <a:ext cx="0" cy="0"/>
          <a:chOff x="0" y="0"/>
          <a:chExt cx="0" cy="0"/>
        </a:xfrm>
      </p:grpSpPr>
      <p:sp>
        <p:nvSpPr>
          <p:cNvPr id="108" name="Google Shape;108;p10"/>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i="0" lang="es-CO" sz="3200" u="none" cap="none" strike="noStrike">
                <a:solidFill>
                  <a:schemeClr val="dk1"/>
                </a:solidFill>
                <a:latin typeface="Coda"/>
                <a:ea typeface="Coda"/>
                <a:cs typeface="Coda"/>
                <a:sym typeface="Coda"/>
              </a:rPr>
              <a:t>1. Contextualización</a:t>
            </a:r>
            <a:endParaRPr>
              <a:latin typeface="Coda"/>
              <a:ea typeface="Coda"/>
              <a:cs typeface="Coda"/>
              <a:sym typeface="Coda"/>
            </a:endParaRPr>
          </a:p>
        </p:txBody>
      </p:sp>
      <p:grpSp>
        <p:nvGrpSpPr>
          <p:cNvPr id="109" name="Google Shape;109;p10"/>
          <p:cNvGrpSpPr/>
          <p:nvPr/>
        </p:nvGrpSpPr>
        <p:grpSpPr>
          <a:xfrm>
            <a:off x="2736332" y="4699980"/>
            <a:ext cx="18911400" cy="6348999"/>
            <a:chOff x="2736332" y="4199729"/>
            <a:chExt cx="18911400" cy="6348999"/>
          </a:xfrm>
        </p:grpSpPr>
        <p:sp>
          <p:nvSpPr>
            <p:cNvPr id="110" name="Google Shape;110;p10"/>
            <p:cNvSpPr txBox="1"/>
            <p:nvPr/>
          </p:nvSpPr>
          <p:spPr>
            <a:xfrm>
              <a:off x="2736332" y="4199729"/>
              <a:ext cx="189114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6D00"/>
                </a:buClr>
                <a:buSzPts val="7200"/>
                <a:buFont typeface="Arial"/>
                <a:buNone/>
              </a:pPr>
              <a:r>
                <a:rPr i="0" lang="es-CO" sz="7200" u="none" cap="none" strike="noStrike">
                  <a:solidFill>
                    <a:srgbClr val="FF6D00"/>
                  </a:solidFill>
                  <a:latin typeface="Coda"/>
                  <a:ea typeface="Coda"/>
                  <a:cs typeface="Coda"/>
                  <a:sym typeface="Coda"/>
                </a:rPr>
                <a:t>1.4 Justificación</a:t>
              </a:r>
              <a:endParaRPr i="0" sz="7200" u="none" cap="none" strike="noStrike">
                <a:solidFill>
                  <a:srgbClr val="FF6D00"/>
                </a:solidFill>
                <a:latin typeface="Coda"/>
                <a:ea typeface="Coda"/>
                <a:cs typeface="Coda"/>
                <a:sym typeface="Coda"/>
              </a:endParaRPr>
            </a:p>
          </p:txBody>
        </p:sp>
        <p:sp>
          <p:nvSpPr>
            <p:cNvPr id="111" name="Google Shape;111;p10"/>
            <p:cNvSpPr txBox="1"/>
            <p:nvPr/>
          </p:nvSpPr>
          <p:spPr>
            <a:xfrm>
              <a:off x="5555723" y="6094628"/>
              <a:ext cx="13272600" cy="4454100"/>
            </a:xfrm>
            <a:prstGeom prst="rect">
              <a:avLst/>
            </a:prstGeom>
            <a:noFill/>
            <a:ln>
              <a:noFill/>
            </a:ln>
          </p:spPr>
          <p:txBody>
            <a:bodyPr anchorCtr="0" anchor="ctr" bIns="71425" lIns="71425" spcFirstLastPara="1" rIns="71425" wrap="square" tIns="71425">
              <a:spAutoFit/>
            </a:bodyPr>
            <a:lstStyle/>
            <a:p>
              <a:pPr indent="0" lvl="0" marL="0" marR="0" rtl="0" algn="just">
                <a:lnSpc>
                  <a:spcPct val="100000"/>
                </a:lnSpc>
                <a:spcBef>
                  <a:spcPts val="0"/>
                </a:spcBef>
                <a:spcAft>
                  <a:spcPts val="0"/>
                </a:spcAft>
                <a:buClr>
                  <a:schemeClr val="dk1"/>
                </a:buClr>
                <a:buSzPts val="4000"/>
                <a:buFont typeface="Arial"/>
                <a:buNone/>
              </a:pPr>
              <a:r>
                <a:rPr i="0" lang="es-CO" sz="4000" u="none" cap="none" strike="noStrike">
                  <a:solidFill>
                    <a:schemeClr val="dk1"/>
                  </a:solidFill>
                  <a:latin typeface="Quicksand"/>
                  <a:ea typeface="Quicksand"/>
                  <a:cs typeface="Quicksand"/>
                  <a:sym typeface="Quicksand"/>
                </a:rPr>
                <a:t>Actualmente la fundación Arcángeles ha tenido inconvenientes con relación a la atención de sus pacientes, dado que, solo dispone de un espacio físico para realizar dicho servicio. También, se ha identificado que el proceso de agendamiento de citas puede volverse deficiente por la solicitud de diversos usuarios dentro de sus instalaciones.</a:t>
              </a:r>
              <a:endParaRPr i="0" sz="4000" u="none" cap="none" strike="noStrike">
                <a:solidFill>
                  <a:schemeClr val="dk1"/>
                </a:solidFill>
                <a:latin typeface="Quicksand"/>
                <a:ea typeface="Quicksand"/>
                <a:cs typeface="Quicksand"/>
                <a:sym typeface="Quicksand"/>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 name="Shape 115"/>
        <p:cNvGrpSpPr/>
        <p:nvPr/>
      </p:nvGrpSpPr>
      <p:grpSpPr>
        <a:xfrm>
          <a:off x="0" y="0"/>
          <a:ext cx="0" cy="0"/>
          <a:chOff x="0" y="0"/>
          <a:chExt cx="0" cy="0"/>
        </a:xfrm>
      </p:grpSpPr>
      <p:sp>
        <p:nvSpPr>
          <p:cNvPr id="116" name="Google Shape;116;p11"/>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i="0" lang="es-CO" sz="3200" u="none" cap="none" strike="noStrike">
                <a:solidFill>
                  <a:schemeClr val="dk1"/>
                </a:solidFill>
                <a:latin typeface="Coda"/>
                <a:ea typeface="Coda"/>
                <a:cs typeface="Coda"/>
                <a:sym typeface="Coda"/>
              </a:rPr>
              <a:t>1. Contextualización</a:t>
            </a:r>
            <a:endParaRPr>
              <a:latin typeface="Coda"/>
              <a:ea typeface="Coda"/>
              <a:cs typeface="Coda"/>
              <a:sym typeface="Coda"/>
            </a:endParaRPr>
          </a:p>
        </p:txBody>
      </p:sp>
      <p:grpSp>
        <p:nvGrpSpPr>
          <p:cNvPr id="117" name="Google Shape;117;p11"/>
          <p:cNvGrpSpPr/>
          <p:nvPr/>
        </p:nvGrpSpPr>
        <p:grpSpPr>
          <a:xfrm>
            <a:off x="2736332" y="4699980"/>
            <a:ext cx="18911400" cy="6041175"/>
            <a:chOff x="2736332" y="4199729"/>
            <a:chExt cx="18911400" cy="6041175"/>
          </a:xfrm>
        </p:grpSpPr>
        <p:sp>
          <p:nvSpPr>
            <p:cNvPr id="118" name="Google Shape;118;p11"/>
            <p:cNvSpPr txBox="1"/>
            <p:nvPr/>
          </p:nvSpPr>
          <p:spPr>
            <a:xfrm>
              <a:off x="2736332" y="4199729"/>
              <a:ext cx="189114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6D00"/>
                </a:buClr>
                <a:buSzPts val="7200"/>
                <a:buFont typeface="Arial"/>
                <a:buNone/>
              </a:pPr>
              <a:r>
                <a:rPr i="0" lang="es-CO" sz="7200" u="none" cap="none" strike="noStrike">
                  <a:solidFill>
                    <a:srgbClr val="FF6D00"/>
                  </a:solidFill>
                  <a:latin typeface="Coda"/>
                  <a:ea typeface="Coda"/>
                  <a:cs typeface="Coda"/>
                  <a:sym typeface="Coda"/>
                </a:rPr>
                <a:t>1.4 Justificación</a:t>
              </a:r>
              <a:endParaRPr i="0" sz="7200" u="none" cap="none" strike="noStrike">
                <a:solidFill>
                  <a:srgbClr val="FF6D00"/>
                </a:solidFill>
                <a:latin typeface="Coda"/>
                <a:ea typeface="Coda"/>
                <a:cs typeface="Coda"/>
                <a:sym typeface="Coda"/>
              </a:endParaRPr>
            </a:p>
          </p:txBody>
        </p:sp>
        <p:sp>
          <p:nvSpPr>
            <p:cNvPr id="119" name="Google Shape;119;p11"/>
            <p:cNvSpPr txBox="1"/>
            <p:nvPr/>
          </p:nvSpPr>
          <p:spPr>
            <a:xfrm>
              <a:off x="5555723" y="6402404"/>
              <a:ext cx="13272600" cy="3838500"/>
            </a:xfrm>
            <a:prstGeom prst="rect">
              <a:avLst/>
            </a:prstGeom>
            <a:noFill/>
            <a:ln>
              <a:noFill/>
            </a:ln>
          </p:spPr>
          <p:txBody>
            <a:bodyPr anchorCtr="0" anchor="ctr" bIns="71425" lIns="71425" spcFirstLastPara="1" rIns="71425" wrap="square" tIns="71425">
              <a:spAutoFit/>
            </a:bodyPr>
            <a:lstStyle/>
            <a:p>
              <a:pPr indent="0" lvl="0" marL="0" marR="0" rtl="0" algn="just">
                <a:lnSpc>
                  <a:spcPct val="100000"/>
                </a:lnSpc>
                <a:spcBef>
                  <a:spcPts val="0"/>
                </a:spcBef>
                <a:spcAft>
                  <a:spcPts val="0"/>
                </a:spcAft>
                <a:buClr>
                  <a:schemeClr val="dk1"/>
                </a:buClr>
                <a:buSzPts val="4000"/>
                <a:buFont typeface="Arial"/>
                <a:buNone/>
              </a:pPr>
              <a:r>
                <a:rPr i="0" lang="es-CO" sz="4000" u="none" cap="none" strike="noStrike">
                  <a:solidFill>
                    <a:schemeClr val="dk1"/>
                  </a:solidFill>
                  <a:latin typeface="Quicksand"/>
                  <a:ea typeface="Quicksand"/>
                  <a:cs typeface="Quicksand"/>
                  <a:sym typeface="Quicksand"/>
                </a:rPr>
                <a:t>Se ha generado la necesidad de construir un sistema de información que pueda establecer un contacto entre la fundación y los pacientes de tal forma que se optimicen los servicios con relación al agendamiento de citas y la atención de sus afiliados de una forma sencilla e intuitiva.</a:t>
              </a:r>
              <a:endParaRPr i="0" sz="4000" u="none" cap="none" strike="noStrike">
                <a:solidFill>
                  <a:schemeClr val="dk1"/>
                </a:solidFill>
                <a:latin typeface="Quicksand"/>
                <a:ea typeface="Quicksand"/>
                <a:cs typeface="Quicksand"/>
                <a:sym typeface="Quicksand"/>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3" name="Shape 123"/>
        <p:cNvGrpSpPr/>
        <p:nvPr/>
      </p:nvGrpSpPr>
      <p:grpSpPr>
        <a:xfrm>
          <a:off x="0" y="0"/>
          <a:ext cx="0" cy="0"/>
          <a:chOff x="0" y="0"/>
          <a:chExt cx="0" cy="0"/>
        </a:xfrm>
      </p:grpSpPr>
      <p:sp>
        <p:nvSpPr>
          <p:cNvPr id="124" name="Google Shape;124;p12"/>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i="0" lang="es-CO" sz="3200" u="none" cap="none" strike="noStrike">
                <a:solidFill>
                  <a:schemeClr val="dk1"/>
                </a:solidFill>
                <a:latin typeface="Coda"/>
                <a:ea typeface="Coda"/>
                <a:cs typeface="Coda"/>
                <a:sym typeface="Coda"/>
              </a:rPr>
              <a:t>1. Contextualización</a:t>
            </a:r>
            <a:endParaRPr>
              <a:latin typeface="Coda"/>
              <a:ea typeface="Coda"/>
              <a:cs typeface="Coda"/>
              <a:sym typeface="Coda"/>
            </a:endParaRPr>
          </a:p>
        </p:txBody>
      </p:sp>
      <p:grpSp>
        <p:nvGrpSpPr>
          <p:cNvPr id="125" name="Google Shape;125;p12"/>
          <p:cNvGrpSpPr/>
          <p:nvPr/>
        </p:nvGrpSpPr>
        <p:grpSpPr>
          <a:xfrm>
            <a:off x="2736332" y="4699980"/>
            <a:ext cx="18911400" cy="5425575"/>
            <a:chOff x="2736332" y="4199729"/>
            <a:chExt cx="18911400" cy="5425575"/>
          </a:xfrm>
        </p:grpSpPr>
        <p:sp>
          <p:nvSpPr>
            <p:cNvPr id="126" name="Google Shape;126;p12"/>
            <p:cNvSpPr txBox="1"/>
            <p:nvPr/>
          </p:nvSpPr>
          <p:spPr>
            <a:xfrm>
              <a:off x="2736332" y="4199729"/>
              <a:ext cx="189114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6D00"/>
                </a:buClr>
                <a:buSzPts val="7200"/>
                <a:buFont typeface="Arial"/>
                <a:buNone/>
              </a:pPr>
              <a:r>
                <a:rPr i="0" lang="es-CO" sz="7200" u="none" cap="none" strike="noStrike">
                  <a:solidFill>
                    <a:srgbClr val="FF6D00"/>
                  </a:solidFill>
                  <a:latin typeface="Coda"/>
                  <a:ea typeface="Coda"/>
                  <a:cs typeface="Coda"/>
                  <a:sym typeface="Coda"/>
                </a:rPr>
                <a:t>1.4 Justificación</a:t>
              </a:r>
              <a:endParaRPr i="0" sz="7200" u="none" cap="none" strike="noStrike">
                <a:solidFill>
                  <a:srgbClr val="FF6D00"/>
                </a:solidFill>
                <a:latin typeface="Coda"/>
                <a:ea typeface="Coda"/>
                <a:cs typeface="Coda"/>
                <a:sym typeface="Coda"/>
              </a:endParaRPr>
            </a:p>
          </p:txBody>
        </p:sp>
        <p:sp>
          <p:nvSpPr>
            <p:cNvPr id="127" name="Google Shape;127;p12"/>
            <p:cNvSpPr txBox="1"/>
            <p:nvPr/>
          </p:nvSpPr>
          <p:spPr>
            <a:xfrm>
              <a:off x="5555723" y="6402404"/>
              <a:ext cx="13272600" cy="3222900"/>
            </a:xfrm>
            <a:prstGeom prst="rect">
              <a:avLst/>
            </a:prstGeom>
            <a:noFill/>
            <a:ln>
              <a:noFill/>
            </a:ln>
          </p:spPr>
          <p:txBody>
            <a:bodyPr anchorCtr="0" anchor="ctr" bIns="71425" lIns="71425" spcFirstLastPara="1" rIns="71425" wrap="square" tIns="71425">
              <a:spAutoFit/>
            </a:bodyPr>
            <a:lstStyle/>
            <a:p>
              <a:pPr indent="0" lvl="0" marL="0" marR="0" rtl="0" algn="just">
                <a:lnSpc>
                  <a:spcPct val="100000"/>
                </a:lnSpc>
                <a:spcBef>
                  <a:spcPts val="0"/>
                </a:spcBef>
                <a:spcAft>
                  <a:spcPts val="0"/>
                </a:spcAft>
                <a:buClr>
                  <a:schemeClr val="dk1"/>
                </a:buClr>
                <a:buSzPts val="4000"/>
                <a:buFont typeface="Arial"/>
                <a:buNone/>
              </a:pPr>
              <a:r>
                <a:rPr i="0" lang="es-CO" sz="4000" u="none" cap="none" strike="noStrike">
                  <a:solidFill>
                    <a:schemeClr val="dk1"/>
                  </a:solidFill>
                  <a:latin typeface="Quicksand"/>
                  <a:ea typeface="Quicksand"/>
                  <a:cs typeface="Quicksand"/>
                  <a:sym typeface="Quicksand"/>
                </a:rPr>
                <a:t>La fundación tendrá un beneficio al adquirir un sistema de información adaptado a dichas necesidades, ya que, podrá mantener una mejor organización para proveer sus servicios como a su vez satisfacer las necesidades que tienen sus pacientes.</a:t>
              </a:r>
              <a:endParaRPr i="0" sz="4000" u="none" cap="none" strike="noStrike">
                <a:solidFill>
                  <a:schemeClr val="dk1"/>
                </a:solidFill>
                <a:latin typeface="Quicksand"/>
                <a:ea typeface="Quicksand"/>
                <a:cs typeface="Quicksand"/>
                <a:sym typeface="Quicksand"/>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1" name="Shape 131"/>
        <p:cNvGrpSpPr/>
        <p:nvPr/>
      </p:nvGrpSpPr>
      <p:grpSpPr>
        <a:xfrm>
          <a:off x="0" y="0"/>
          <a:ext cx="0" cy="0"/>
          <a:chOff x="0" y="0"/>
          <a:chExt cx="0" cy="0"/>
        </a:xfrm>
      </p:grpSpPr>
      <p:sp>
        <p:nvSpPr>
          <p:cNvPr id="132" name="Google Shape;132;p13"/>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i="0" lang="es-CO" sz="3200" u="none" cap="none" strike="noStrike">
                <a:solidFill>
                  <a:schemeClr val="dk1"/>
                </a:solidFill>
                <a:latin typeface="Coda"/>
                <a:ea typeface="Coda"/>
                <a:cs typeface="Coda"/>
                <a:sym typeface="Coda"/>
              </a:rPr>
              <a:t>1. Contextualización</a:t>
            </a:r>
            <a:endParaRPr>
              <a:latin typeface="Coda"/>
              <a:ea typeface="Coda"/>
              <a:cs typeface="Coda"/>
              <a:sym typeface="Coda"/>
            </a:endParaRPr>
          </a:p>
        </p:txBody>
      </p:sp>
      <p:sp>
        <p:nvSpPr>
          <p:cNvPr id="133" name="Google Shape;133;p13"/>
          <p:cNvSpPr txBox="1"/>
          <p:nvPr/>
        </p:nvSpPr>
        <p:spPr>
          <a:xfrm>
            <a:off x="14063064" y="2970740"/>
            <a:ext cx="66765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6D00"/>
              </a:buClr>
              <a:buSzPts val="7200"/>
              <a:buFont typeface="Arial"/>
              <a:buNone/>
            </a:pPr>
            <a:r>
              <a:rPr i="0" lang="es-CO" sz="7200" u="none" cap="none" strike="noStrike">
                <a:solidFill>
                  <a:srgbClr val="FF6D00"/>
                </a:solidFill>
                <a:latin typeface="Coda"/>
                <a:ea typeface="Coda"/>
                <a:cs typeface="Coda"/>
                <a:sym typeface="Coda"/>
              </a:rPr>
              <a:t>Alcance</a:t>
            </a:r>
            <a:endParaRPr i="0" sz="7200" u="none" cap="none" strike="noStrike">
              <a:solidFill>
                <a:srgbClr val="FF6D00"/>
              </a:solidFill>
              <a:latin typeface="Coda"/>
              <a:ea typeface="Coda"/>
              <a:cs typeface="Coda"/>
              <a:sym typeface="Coda"/>
            </a:endParaRPr>
          </a:p>
        </p:txBody>
      </p:sp>
      <p:sp>
        <p:nvSpPr>
          <p:cNvPr id="134" name="Google Shape;134;p13"/>
          <p:cNvSpPr txBox="1"/>
          <p:nvPr/>
        </p:nvSpPr>
        <p:spPr>
          <a:xfrm>
            <a:off x="3857225" y="2999400"/>
            <a:ext cx="75297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6D00"/>
              </a:buClr>
              <a:buSzPts val="7200"/>
              <a:buFont typeface="Arial"/>
              <a:buNone/>
            </a:pPr>
            <a:r>
              <a:rPr i="0" lang="es-CO" sz="7200" u="none" cap="none" strike="noStrike">
                <a:solidFill>
                  <a:srgbClr val="FF6D00"/>
                </a:solidFill>
                <a:latin typeface="Coda"/>
                <a:ea typeface="Coda"/>
                <a:cs typeface="Coda"/>
                <a:sym typeface="Coda"/>
              </a:rPr>
              <a:t>Delimitación</a:t>
            </a:r>
            <a:endParaRPr i="0" sz="7200" u="none" cap="none" strike="noStrike">
              <a:solidFill>
                <a:srgbClr val="FF6D00"/>
              </a:solidFill>
              <a:latin typeface="Coda"/>
              <a:ea typeface="Coda"/>
              <a:cs typeface="Coda"/>
              <a:sym typeface="Coda"/>
            </a:endParaRPr>
          </a:p>
        </p:txBody>
      </p:sp>
      <p:sp>
        <p:nvSpPr>
          <p:cNvPr id="135" name="Google Shape;135;p13"/>
          <p:cNvSpPr/>
          <p:nvPr/>
        </p:nvSpPr>
        <p:spPr>
          <a:xfrm>
            <a:off x="12682491" y="3190025"/>
            <a:ext cx="314632" cy="9367950"/>
          </a:xfrm>
          <a:prstGeom prst="roundRect">
            <a:avLst>
              <a:gd fmla="val 50000" name="adj"/>
            </a:avLst>
          </a:prstGeom>
          <a:solidFill>
            <a:srgbClr val="7F7F7F"/>
          </a:solid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FFFFFF"/>
              </a:buClr>
              <a:buSzPts val="3400"/>
              <a:buFont typeface="Helvetica Neue"/>
              <a:buNone/>
            </a:pPr>
            <a:r>
              <a:t/>
            </a:r>
            <a:endParaRPr b="0" i="0" sz="3400" u="none" cap="none" strike="noStrike">
              <a:solidFill>
                <a:srgbClr val="FFFFFF"/>
              </a:solidFill>
              <a:latin typeface="Helvetica Neue"/>
              <a:ea typeface="Helvetica Neue"/>
              <a:cs typeface="Helvetica Neue"/>
              <a:sym typeface="Helvetica Neue"/>
            </a:endParaRPr>
          </a:p>
        </p:txBody>
      </p:sp>
      <p:sp>
        <p:nvSpPr>
          <p:cNvPr id="136" name="Google Shape;136;p13"/>
          <p:cNvSpPr txBox="1"/>
          <p:nvPr/>
        </p:nvSpPr>
        <p:spPr>
          <a:xfrm>
            <a:off x="13724332" y="5027068"/>
            <a:ext cx="8622300" cy="6916800"/>
          </a:xfrm>
          <a:prstGeom prst="rect">
            <a:avLst/>
          </a:prstGeom>
          <a:noFill/>
          <a:ln>
            <a:noFill/>
          </a:ln>
        </p:spPr>
        <p:txBody>
          <a:bodyPr anchorCtr="0" anchor="ctr" bIns="71425" lIns="71425" spcFirstLastPara="1" rIns="71425" wrap="square" tIns="71425">
            <a:spAutoFit/>
          </a:bodyPr>
          <a:lstStyle/>
          <a:p>
            <a:pPr indent="0" lvl="0" marL="0" marR="0" rtl="0" algn="just">
              <a:lnSpc>
                <a:spcPct val="100000"/>
              </a:lnSpc>
              <a:spcBef>
                <a:spcPts val="0"/>
              </a:spcBef>
              <a:spcAft>
                <a:spcPts val="0"/>
              </a:spcAft>
              <a:buClr>
                <a:schemeClr val="dk1"/>
              </a:buClr>
              <a:buSzPts val="4000"/>
              <a:buFont typeface="Arial"/>
              <a:buNone/>
            </a:pPr>
            <a:r>
              <a:rPr i="0" lang="es-CO" sz="4000" u="none" cap="none" strike="noStrike">
                <a:solidFill>
                  <a:schemeClr val="dk1"/>
                </a:solidFill>
                <a:latin typeface="Quicksand"/>
                <a:ea typeface="Quicksand"/>
                <a:cs typeface="Quicksand"/>
                <a:sym typeface="Quicksand"/>
              </a:rPr>
              <a:t>Crear un sistema de información para la gestión médica de la fundación "Arcángeles". </a:t>
            </a:r>
            <a:endParaRPr>
              <a:latin typeface="Quicksand"/>
              <a:ea typeface="Quicksand"/>
              <a:cs typeface="Quicksand"/>
              <a:sym typeface="Quicksand"/>
            </a:endParaRPr>
          </a:p>
          <a:p>
            <a:pPr indent="0" lvl="0" marL="0" marR="0" rtl="0" algn="ctr">
              <a:lnSpc>
                <a:spcPct val="100000"/>
              </a:lnSpc>
              <a:spcBef>
                <a:spcPts val="0"/>
              </a:spcBef>
              <a:spcAft>
                <a:spcPts val="0"/>
              </a:spcAft>
              <a:buClr>
                <a:srgbClr val="FFFFFF"/>
              </a:buClr>
              <a:buSzPts val="4000"/>
              <a:buFont typeface="Helvetica Neue"/>
              <a:buNone/>
            </a:pPr>
            <a:r>
              <a:t/>
            </a:r>
            <a:endParaRPr i="0" sz="4000" u="none" cap="none" strike="noStrike">
              <a:solidFill>
                <a:schemeClr val="dk1"/>
              </a:solidFill>
              <a:latin typeface="Quicksand"/>
              <a:ea typeface="Quicksand"/>
              <a:cs typeface="Quicksand"/>
              <a:sym typeface="Quicksand"/>
            </a:endParaRPr>
          </a:p>
          <a:p>
            <a:pPr indent="0" lvl="0" marL="0" marR="0" rtl="0" algn="just">
              <a:lnSpc>
                <a:spcPct val="100000"/>
              </a:lnSpc>
              <a:spcBef>
                <a:spcPts val="0"/>
              </a:spcBef>
              <a:spcAft>
                <a:spcPts val="0"/>
              </a:spcAft>
              <a:buClr>
                <a:schemeClr val="dk1"/>
              </a:buClr>
              <a:buSzPts val="4000"/>
              <a:buFont typeface="Arial"/>
              <a:buNone/>
            </a:pPr>
            <a:r>
              <a:rPr i="0" lang="es-CO" sz="4000" u="none" cap="none" strike="noStrike">
                <a:solidFill>
                  <a:schemeClr val="dk1"/>
                </a:solidFill>
                <a:latin typeface="Quicksand"/>
                <a:ea typeface="Quicksand"/>
                <a:cs typeface="Quicksand"/>
                <a:sym typeface="Quicksand"/>
              </a:rPr>
              <a:t>El objetivo del sistema de información es  suplir los problemas de gestión de la fundación tales como gestionar citas,  poder visualizar historial clínico, gestionar donaciones, etc. Durante 18 meses de planeación y elaboración.</a:t>
            </a:r>
            <a:endParaRPr i="0" sz="4000" u="none" cap="none" strike="noStrike">
              <a:solidFill>
                <a:schemeClr val="dk1"/>
              </a:solidFill>
              <a:latin typeface="Quicksand"/>
              <a:ea typeface="Quicksand"/>
              <a:cs typeface="Quicksand"/>
              <a:sym typeface="Quicksand"/>
            </a:endParaRPr>
          </a:p>
        </p:txBody>
      </p:sp>
      <p:sp>
        <p:nvSpPr>
          <p:cNvPr id="137" name="Google Shape;137;p13"/>
          <p:cNvSpPr txBox="1"/>
          <p:nvPr/>
        </p:nvSpPr>
        <p:spPr>
          <a:xfrm>
            <a:off x="3839850" y="4230875"/>
            <a:ext cx="7706100" cy="10005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CO" sz="4000">
                <a:latin typeface="Quicksand"/>
                <a:ea typeface="Quicksand"/>
                <a:cs typeface="Quicksand"/>
                <a:sym typeface="Quicksand"/>
              </a:rPr>
              <a:t>Crear un sistema de </a:t>
            </a:r>
            <a:r>
              <a:rPr lang="es-CO" sz="4000">
                <a:latin typeface="Quicksand"/>
                <a:ea typeface="Quicksand"/>
                <a:cs typeface="Quicksand"/>
                <a:sym typeface="Quicksand"/>
              </a:rPr>
              <a:t>información</a:t>
            </a:r>
            <a:r>
              <a:rPr lang="es-CO" sz="4000">
                <a:latin typeface="Quicksand"/>
                <a:ea typeface="Quicksand"/>
                <a:cs typeface="Quicksand"/>
                <a:sym typeface="Quicksand"/>
              </a:rPr>
              <a:t> para la </a:t>
            </a:r>
            <a:r>
              <a:rPr lang="es-CO" sz="4000">
                <a:latin typeface="Quicksand"/>
                <a:ea typeface="Quicksand"/>
                <a:cs typeface="Quicksand"/>
                <a:sym typeface="Quicksand"/>
              </a:rPr>
              <a:t>gestión</a:t>
            </a:r>
            <a:r>
              <a:rPr lang="es-CO" sz="4000">
                <a:latin typeface="Quicksand"/>
                <a:ea typeface="Quicksand"/>
                <a:cs typeface="Quicksand"/>
                <a:sym typeface="Quicksand"/>
              </a:rPr>
              <a:t> </a:t>
            </a:r>
            <a:r>
              <a:rPr lang="es-CO" sz="4000">
                <a:latin typeface="Quicksand"/>
                <a:ea typeface="Quicksand"/>
                <a:cs typeface="Quicksand"/>
                <a:sym typeface="Quicksand"/>
              </a:rPr>
              <a:t>médica</a:t>
            </a:r>
            <a:r>
              <a:rPr lang="es-CO" sz="4000">
                <a:latin typeface="Quicksand"/>
                <a:ea typeface="Quicksand"/>
                <a:cs typeface="Quicksand"/>
                <a:sym typeface="Quicksand"/>
              </a:rPr>
              <a:t> de la </a:t>
            </a:r>
            <a:r>
              <a:rPr lang="es-CO" sz="4000">
                <a:latin typeface="Quicksand"/>
                <a:ea typeface="Quicksand"/>
                <a:cs typeface="Quicksand"/>
                <a:sym typeface="Quicksand"/>
              </a:rPr>
              <a:t>fundación</a:t>
            </a:r>
            <a:r>
              <a:rPr lang="es-CO" sz="4000">
                <a:latin typeface="Quicksand"/>
                <a:ea typeface="Quicksand"/>
                <a:cs typeface="Quicksand"/>
                <a:sym typeface="Quicksand"/>
              </a:rPr>
              <a:t> “</a:t>
            </a:r>
            <a:r>
              <a:rPr lang="es-CO" sz="4000">
                <a:latin typeface="Quicksand"/>
                <a:ea typeface="Quicksand"/>
                <a:cs typeface="Quicksand"/>
                <a:sym typeface="Quicksand"/>
              </a:rPr>
              <a:t>Arcángeles</a:t>
            </a:r>
            <a:r>
              <a:rPr lang="es-CO" sz="4000">
                <a:latin typeface="Quicksand"/>
                <a:ea typeface="Quicksand"/>
                <a:cs typeface="Quicksand"/>
                <a:sym typeface="Quicksand"/>
              </a:rPr>
              <a:t>”.</a:t>
            </a:r>
            <a:endParaRPr sz="4000">
              <a:latin typeface="Quicksand"/>
              <a:ea typeface="Quicksand"/>
              <a:cs typeface="Quicksand"/>
              <a:sym typeface="Quicksand"/>
            </a:endParaRPr>
          </a:p>
          <a:p>
            <a:pPr indent="0" lvl="0" marL="0" rtl="0" algn="just">
              <a:spcBef>
                <a:spcPts val="0"/>
              </a:spcBef>
              <a:spcAft>
                <a:spcPts val="0"/>
              </a:spcAft>
              <a:buNone/>
            </a:pPr>
            <a:r>
              <a:rPr lang="es-CO" sz="4000">
                <a:latin typeface="Quicksand"/>
                <a:ea typeface="Quicksand"/>
                <a:cs typeface="Quicksand"/>
                <a:sym typeface="Quicksand"/>
              </a:rPr>
              <a:t>se espera crear un sistema de </a:t>
            </a:r>
            <a:r>
              <a:rPr lang="es-CO" sz="4000">
                <a:latin typeface="Quicksand"/>
                <a:ea typeface="Quicksand"/>
                <a:cs typeface="Quicksand"/>
                <a:sym typeface="Quicksand"/>
              </a:rPr>
              <a:t>información</a:t>
            </a:r>
            <a:r>
              <a:rPr lang="es-CO" sz="4000">
                <a:latin typeface="Quicksand"/>
                <a:ea typeface="Quicksand"/>
                <a:cs typeface="Quicksand"/>
                <a:sym typeface="Quicksand"/>
              </a:rPr>
              <a:t> para suplir los problemas a la hora de solicitar citas de la </a:t>
            </a:r>
            <a:r>
              <a:rPr lang="es-CO" sz="4000">
                <a:latin typeface="Quicksand"/>
                <a:ea typeface="Quicksand"/>
                <a:cs typeface="Quicksand"/>
                <a:sym typeface="Quicksand"/>
              </a:rPr>
              <a:t>fundación</a:t>
            </a:r>
            <a:r>
              <a:rPr lang="es-CO" sz="4000">
                <a:latin typeface="Quicksand"/>
                <a:ea typeface="Quicksand"/>
                <a:cs typeface="Quicksand"/>
                <a:sym typeface="Quicksand"/>
              </a:rPr>
              <a:t> .Durante 18 mese de </a:t>
            </a:r>
            <a:r>
              <a:rPr lang="es-CO" sz="4000">
                <a:latin typeface="Quicksand"/>
                <a:ea typeface="Quicksand"/>
                <a:cs typeface="Quicksand"/>
                <a:sym typeface="Quicksand"/>
              </a:rPr>
              <a:t>planeación</a:t>
            </a:r>
            <a:r>
              <a:rPr lang="es-CO" sz="4000">
                <a:latin typeface="Quicksand"/>
                <a:ea typeface="Quicksand"/>
                <a:cs typeface="Quicksand"/>
                <a:sym typeface="Quicksand"/>
              </a:rPr>
              <a:t> y </a:t>
            </a:r>
            <a:r>
              <a:rPr lang="es-CO" sz="4000">
                <a:latin typeface="Quicksand"/>
                <a:ea typeface="Quicksand"/>
                <a:cs typeface="Quicksand"/>
                <a:sym typeface="Quicksand"/>
              </a:rPr>
              <a:t>elaboración</a:t>
            </a:r>
            <a:r>
              <a:rPr lang="es-CO" sz="4000">
                <a:latin typeface="Quicksand"/>
                <a:ea typeface="Quicksand"/>
                <a:cs typeface="Quicksand"/>
                <a:sym typeface="Quicksand"/>
              </a:rPr>
              <a:t> .se </a:t>
            </a:r>
            <a:r>
              <a:rPr lang="es-CO" sz="4000">
                <a:latin typeface="Quicksand"/>
                <a:ea typeface="Quicksand"/>
                <a:cs typeface="Quicksand"/>
                <a:sym typeface="Quicksand"/>
              </a:rPr>
              <a:t>cuenta</a:t>
            </a:r>
            <a:r>
              <a:rPr lang="es-CO" sz="4000">
                <a:latin typeface="Quicksand"/>
                <a:ea typeface="Quicksand"/>
                <a:cs typeface="Quicksand"/>
                <a:sym typeface="Quicksand"/>
              </a:rPr>
              <a:t> con 4 pc se </a:t>
            </a:r>
            <a:r>
              <a:rPr lang="es-CO" sz="4000">
                <a:latin typeface="Quicksand"/>
                <a:ea typeface="Quicksand"/>
                <a:cs typeface="Quicksand"/>
                <a:sym typeface="Quicksand"/>
              </a:rPr>
              <a:t>obtendrá</a:t>
            </a:r>
            <a:r>
              <a:rPr lang="es-CO" sz="4000">
                <a:latin typeface="Quicksand"/>
                <a:ea typeface="Quicksand"/>
                <a:cs typeface="Quicksand"/>
                <a:sym typeface="Quicksand"/>
              </a:rPr>
              <a:t> un </a:t>
            </a:r>
            <a:r>
              <a:rPr lang="es-CO" sz="4000">
                <a:latin typeface="Quicksand"/>
                <a:ea typeface="Quicksand"/>
                <a:cs typeface="Quicksand"/>
                <a:sym typeface="Quicksand"/>
              </a:rPr>
              <a:t>límite</a:t>
            </a:r>
            <a:r>
              <a:rPr lang="es-CO" sz="4000">
                <a:latin typeface="Quicksand"/>
                <a:ea typeface="Quicksand"/>
                <a:cs typeface="Quicksand"/>
                <a:sym typeface="Quicksand"/>
              </a:rPr>
              <a:t> de gastos </a:t>
            </a:r>
            <a:r>
              <a:rPr lang="es-CO" sz="4000">
                <a:latin typeface="Quicksand"/>
                <a:ea typeface="Quicksand"/>
                <a:cs typeface="Quicksand"/>
                <a:sym typeface="Quicksand"/>
              </a:rPr>
              <a:t>mínimos</a:t>
            </a:r>
            <a:r>
              <a:rPr lang="es-CO" sz="4000">
                <a:latin typeface="Quicksand"/>
                <a:ea typeface="Quicksand"/>
                <a:cs typeface="Quicksand"/>
                <a:sym typeface="Quicksand"/>
              </a:rPr>
              <a:t> para la </a:t>
            </a:r>
            <a:r>
              <a:rPr lang="es-CO" sz="4000">
                <a:latin typeface="Quicksand"/>
                <a:ea typeface="Quicksand"/>
                <a:cs typeface="Quicksand"/>
                <a:sym typeface="Quicksand"/>
              </a:rPr>
              <a:t>elaboración</a:t>
            </a:r>
            <a:r>
              <a:rPr lang="es-CO" sz="4000">
                <a:latin typeface="Quicksand"/>
                <a:ea typeface="Quicksand"/>
                <a:cs typeface="Quicksand"/>
                <a:sym typeface="Quicksand"/>
              </a:rPr>
              <a:t> del sistema. Nos ubicamos en Ak 30 ##17-28.</a:t>
            </a:r>
            <a:endParaRPr sz="4000">
              <a:latin typeface="Quicksand"/>
              <a:ea typeface="Quicksand"/>
              <a:cs typeface="Quicksand"/>
              <a:sym typeface="Quicksand"/>
            </a:endParaRPr>
          </a:p>
          <a:p>
            <a:pPr indent="0" lvl="0" marL="0" rtl="0" algn="l">
              <a:spcBef>
                <a:spcPts val="0"/>
              </a:spcBef>
              <a:spcAft>
                <a:spcPts val="0"/>
              </a:spcAft>
              <a:buClr>
                <a:schemeClr val="dk1"/>
              </a:buClr>
              <a:buSzPts val="1100"/>
              <a:buFont typeface="Arial"/>
              <a:buNone/>
            </a:pPr>
            <a:r>
              <a:t/>
            </a:r>
            <a:endParaRPr sz="3900">
              <a:latin typeface="Helvetica Neue"/>
              <a:ea typeface="Helvetica Neue"/>
              <a:cs typeface="Helvetica Neue"/>
              <a:sym typeface="Helvetica Neue"/>
            </a:endParaRPr>
          </a:p>
          <a:p>
            <a:pPr indent="0" lvl="0" marL="0" rtl="0" algn="l">
              <a:spcBef>
                <a:spcPts val="0"/>
              </a:spcBef>
              <a:spcAft>
                <a:spcPts val="0"/>
              </a:spcAft>
              <a:buNone/>
            </a:pPr>
            <a:r>
              <a:rPr lang="es-CO" sz="3900">
                <a:latin typeface="Helvetica Neue"/>
                <a:ea typeface="Helvetica Neue"/>
                <a:cs typeface="Helvetica Neue"/>
                <a:sym typeface="Helvetica Neue"/>
              </a:rPr>
              <a:t> </a:t>
            </a:r>
            <a:endParaRPr sz="3900">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 name="Shape 141"/>
        <p:cNvGrpSpPr/>
        <p:nvPr/>
      </p:nvGrpSpPr>
      <p:grpSpPr>
        <a:xfrm>
          <a:off x="0" y="0"/>
          <a:ext cx="0" cy="0"/>
          <a:chOff x="0" y="0"/>
          <a:chExt cx="0" cy="0"/>
        </a:xfrm>
      </p:grpSpPr>
      <p:sp>
        <p:nvSpPr>
          <p:cNvPr id="142" name="Google Shape;142;p14"/>
          <p:cNvSpPr txBox="1"/>
          <p:nvPr/>
        </p:nvSpPr>
        <p:spPr>
          <a:xfrm>
            <a:off x="1995638" y="6981212"/>
            <a:ext cx="20741100" cy="1785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6D00"/>
              </a:buClr>
              <a:buSzPts val="11000"/>
              <a:buFont typeface="Arial"/>
              <a:buNone/>
            </a:pPr>
            <a:r>
              <a:rPr i="0" lang="es-CO" sz="11000" u="none" cap="none" strike="noStrike">
                <a:solidFill>
                  <a:srgbClr val="FF6D00"/>
                </a:solidFill>
                <a:latin typeface="Coda"/>
                <a:ea typeface="Coda"/>
                <a:cs typeface="Coda"/>
                <a:sym typeface="Coda"/>
              </a:rPr>
              <a:t>2. Recolección de información</a:t>
            </a:r>
            <a:endParaRPr sz="11000">
              <a:solidFill>
                <a:srgbClr val="FF6D00"/>
              </a:solidFill>
              <a:latin typeface="Coda"/>
              <a:ea typeface="Coda"/>
              <a:cs typeface="Coda"/>
              <a:sym typeface="Cod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6" name="Shape 146"/>
        <p:cNvGrpSpPr/>
        <p:nvPr/>
      </p:nvGrpSpPr>
      <p:grpSpPr>
        <a:xfrm>
          <a:off x="0" y="0"/>
          <a:ext cx="0" cy="0"/>
          <a:chOff x="0" y="0"/>
          <a:chExt cx="0" cy="0"/>
        </a:xfrm>
      </p:grpSpPr>
      <p:sp>
        <p:nvSpPr>
          <p:cNvPr id="147" name="Google Shape;147;p15"/>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i="0" lang="es-CO" sz="3200" u="none" cap="none" strike="noStrike">
                <a:solidFill>
                  <a:schemeClr val="dk1"/>
                </a:solidFill>
                <a:latin typeface="Coda"/>
                <a:ea typeface="Coda"/>
                <a:cs typeface="Coda"/>
                <a:sym typeface="Coda"/>
              </a:rPr>
              <a:t>2. Recolección de información</a:t>
            </a:r>
            <a:endParaRPr>
              <a:latin typeface="Coda"/>
              <a:ea typeface="Coda"/>
              <a:cs typeface="Coda"/>
              <a:sym typeface="Coda"/>
            </a:endParaRPr>
          </a:p>
        </p:txBody>
      </p:sp>
      <p:sp>
        <p:nvSpPr>
          <p:cNvPr id="148" name="Google Shape;148;p15"/>
          <p:cNvSpPr txBox="1"/>
          <p:nvPr/>
        </p:nvSpPr>
        <p:spPr>
          <a:xfrm>
            <a:off x="9657301" y="2861275"/>
            <a:ext cx="5069400" cy="969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lang="es-CO" sz="5700">
                <a:solidFill>
                  <a:srgbClr val="FB4C0F"/>
                </a:solidFill>
                <a:latin typeface="Coda"/>
                <a:ea typeface="Coda"/>
                <a:cs typeface="Coda"/>
                <a:sym typeface="Coda"/>
              </a:rPr>
              <a:t> Roles </a:t>
            </a:r>
            <a:endParaRPr sz="5700">
              <a:solidFill>
                <a:srgbClr val="FB4C0F"/>
              </a:solidFill>
              <a:latin typeface="Coda"/>
              <a:ea typeface="Coda"/>
              <a:cs typeface="Coda"/>
              <a:sym typeface="Coda"/>
            </a:endParaRPr>
          </a:p>
        </p:txBody>
      </p:sp>
      <p:pic>
        <p:nvPicPr>
          <p:cNvPr id="149" name="Google Shape;149;p15"/>
          <p:cNvPicPr preferRelativeResize="0"/>
          <p:nvPr/>
        </p:nvPicPr>
        <p:blipFill>
          <a:blip r:embed="rId4">
            <a:alphaModFix/>
          </a:blip>
          <a:stretch>
            <a:fillRect/>
          </a:stretch>
        </p:blipFill>
        <p:spPr>
          <a:xfrm>
            <a:off x="4437800" y="5809063"/>
            <a:ext cx="4129800" cy="4129800"/>
          </a:xfrm>
          <a:prstGeom prst="roundRect">
            <a:avLst>
              <a:gd fmla="val 16667" name="adj"/>
            </a:avLst>
          </a:prstGeom>
          <a:noFill/>
          <a:ln>
            <a:noFill/>
          </a:ln>
        </p:spPr>
      </p:pic>
      <p:pic>
        <p:nvPicPr>
          <p:cNvPr id="150" name="Google Shape;150;p15"/>
          <p:cNvPicPr preferRelativeResize="0"/>
          <p:nvPr/>
        </p:nvPicPr>
        <p:blipFill>
          <a:blip r:embed="rId4">
            <a:alphaModFix/>
          </a:blip>
          <a:stretch>
            <a:fillRect/>
          </a:stretch>
        </p:blipFill>
        <p:spPr>
          <a:xfrm>
            <a:off x="10127063" y="5809063"/>
            <a:ext cx="4129800" cy="4129800"/>
          </a:xfrm>
          <a:prstGeom prst="roundRect">
            <a:avLst>
              <a:gd fmla="val 16667" name="adj"/>
            </a:avLst>
          </a:prstGeom>
          <a:noFill/>
          <a:ln>
            <a:noFill/>
          </a:ln>
        </p:spPr>
      </p:pic>
      <p:pic>
        <p:nvPicPr>
          <p:cNvPr id="151" name="Google Shape;151;p15"/>
          <p:cNvPicPr preferRelativeResize="0"/>
          <p:nvPr/>
        </p:nvPicPr>
        <p:blipFill>
          <a:blip r:embed="rId4">
            <a:alphaModFix/>
          </a:blip>
          <a:stretch>
            <a:fillRect/>
          </a:stretch>
        </p:blipFill>
        <p:spPr>
          <a:xfrm>
            <a:off x="15816350" y="5809063"/>
            <a:ext cx="4129800" cy="4129800"/>
          </a:xfrm>
          <a:prstGeom prst="roundRect">
            <a:avLst>
              <a:gd fmla="val 16667" name="adj"/>
            </a:avLst>
          </a:prstGeom>
          <a:noFill/>
          <a:ln>
            <a:noFill/>
          </a:ln>
        </p:spPr>
      </p:pic>
      <p:sp>
        <p:nvSpPr>
          <p:cNvPr id="152" name="Google Shape;152;p15"/>
          <p:cNvSpPr txBox="1"/>
          <p:nvPr/>
        </p:nvSpPr>
        <p:spPr>
          <a:xfrm>
            <a:off x="4238450" y="10108150"/>
            <a:ext cx="4528500" cy="75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200"/>
              <a:buFont typeface="Arial"/>
              <a:buNone/>
            </a:pPr>
            <a:r>
              <a:rPr lang="es-CO" sz="4300">
                <a:solidFill>
                  <a:schemeClr val="dk1"/>
                </a:solidFill>
                <a:latin typeface="Coda"/>
                <a:ea typeface="Coda"/>
                <a:cs typeface="Coda"/>
                <a:sym typeface="Coda"/>
              </a:rPr>
              <a:t>Paciente</a:t>
            </a:r>
            <a:endParaRPr sz="2500">
              <a:latin typeface="Coda"/>
              <a:ea typeface="Coda"/>
              <a:cs typeface="Coda"/>
              <a:sym typeface="Coda"/>
            </a:endParaRPr>
          </a:p>
        </p:txBody>
      </p:sp>
      <p:sp>
        <p:nvSpPr>
          <p:cNvPr id="153" name="Google Shape;153;p15"/>
          <p:cNvSpPr txBox="1"/>
          <p:nvPr/>
        </p:nvSpPr>
        <p:spPr>
          <a:xfrm>
            <a:off x="10691975" y="10061950"/>
            <a:ext cx="30000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CO" sz="4300">
                <a:solidFill>
                  <a:schemeClr val="dk1"/>
                </a:solidFill>
                <a:latin typeface="Coda"/>
                <a:ea typeface="Coda"/>
                <a:cs typeface="Coda"/>
                <a:sym typeface="Coda"/>
              </a:rPr>
              <a:t>Secretaria</a:t>
            </a:r>
            <a:endParaRPr sz="2500">
              <a:solidFill>
                <a:schemeClr val="dk1"/>
              </a:solidFill>
              <a:latin typeface="Coda"/>
              <a:ea typeface="Coda"/>
              <a:cs typeface="Coda"/>
              <a:sym typeface="Coda"/>
            </a:endParaRPr>
          </a:p>
        </p:txBody>
      </p:sp>
      <p:sp>
        <p:nvSpPr>
          <p:cNvPr id="154" name="Google Shape;154;p15"/>
          <p:cNvSpPr txBox="1"/>
          <p:nvPr/>
        </p:nvSpPr>
        <p:spPr>
          <a:xfrm>
            <a:off x="16381250" y="10061950"/>
            <a:ext cx="30000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CO" sz="4300">
                <a:solidFill>
                  <a:schemeClr val="dk1"/>
                </a:solidFill>
                <a:latin typeface="Coda"/>
                <a:ea typeface="Coda"/>
                <a:cs typeface="Coda"/>
                <a:sym typeface="Coda"/>
              </a:rPr>
              <a:t>Terapeuta</a:t>
            </a:r>
            <a:endParaRPr sz="2500">
              <a:solidFill>
                <a:schemeClr val="dk1"/>
              </a:solidFill>
              <a:latin typeface="Coda"/>
              <a:ea typeface="Coda"/>
              <a:cs typeface="Coda"/>
              <a:sym typeface="Cod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 name="Shape 158"/>
        <p:cNvGrpSpPr/>
        <p:nvPr/>
      </p:nvGrpSpPr>
      <p:grpSpPr>
        <a:xfrm>
          <a:off x="0" y="0"/>
          <a:ext cx="0" cy="0"/>
          <a:chOff x="0" y="0"/>
          <a:chExt cx="0" cy="0"/>
        </a:xfrm>
      </p:grpSpPr>
      <p:sp>
        <p:nvSpPr>
          <p:cNvPr id="159" name="Google Shape;159;gd2016f8bef_4_11"/>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i="0" lang="es-CO" sz="3200" u="none" cap="none" strike="noStrike">
                <a:solidFill>
                  <a:schemeClr val="dk1"/>
                </a:solidFill>
                <a:latin typeface="Coda"/>
                <a:ea typeface="Coda"/>
                <a:cs typeface="Coda"/>
                <a:sym typeface="Coda"/>
              </a:rPr>
              <a:t>2. Recolección de información</a:t>
            </a:r>
            <a:endParaRPr>
              <a:latin typeface="Coda"/>
              <a:ea typeface="Coda"/>
              <a:cs typeface="Coda"/>
              <a:sym typeface="Coda"/>
            </a:endParaRPr>
          </a:p>
        </p:txBody>
      </p:sp>
      <p:sp>
        <p:nvSpPr>
          <p:cNvPr id="160" name="Google Shape;160;gd2016f8bef_4_11"/>
          <p:cNvSpPr txBox="1"/>
          <p:nvPr/>
        </p:nvSpPr>
        <p:spPr>
          <a:xfrm>
            <a:off x="4979850" y="3070325"/>
            <a:ext cx="14424300" cy="969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lang="es-CO" sz="5700">
                <a:solidFill>
                  <a:srgbClr val="FB4C0F"/>
                </a:solidFill>
                <a:latin typeface="Coda"/>
                <a:ea typeface="Coda"/>
                <a:cs typeface="Coda"/>
                <a:sym typeface="Coda"/>
              </a:rPr>
              <a:t> Técnica y metodología seleccionadas</a:t>
            </a:r>
            <a:endParaRPr sz="5700">
              <a:solidFill>
                <a:srgbClr val="FB4C0F"/>
              </a:solidFill>
              <a:latin typeface="Coda"/>
              <a:ea typeface="Coda"/>
              <a:cs typeface="Coda"/>
              <a:sym typeface="Coda"/>
            </a:endParaRPr>
          </a:p>
        </p:txBody>
      </p:sp>
      <p:sp>
        <p:nvSpPr>
          <p:cNvPr id="161" name="Google Shape;161;gd2016f8bef_4_11"/>
          <p:cNvSpPr/>
          <p:nvPr/>
        </p:nvSpPr>
        <p:spPr>
          <a:xfrm rot="10800000">
            <a:off x="14979450" y="5418175"/>
            <a:ext cx="4424700" cy="5887200"/>
          </a:xfrm>
          <a:prstGeom prst="triangle">
            <a:avLst>
              <a:gd fmla="val 50000" name="adj"/>
            </a:avLst>
          </a:prstGeom>
          <a:noFill/>
          <a:ln cap="flat" cmpd="sng" w="114300">
            <a:solidFill>
              <a:srgbClr val="FB4C0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gd2016f8bef_4_11"/>
          <p:cNvSpPr txBox="1"/>
          <p:nvPr/>
        </p:nvSpPr>
        <p:spPr>
          <a:xfrm>
            <a:off x="14979450" y="11708075"/>
            <a:ext cx="4424700" cy="1508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CO" sz="4300">
                <a:solidFill>
                  <a:schemeClr val="dk1"/>
                </a:solidFill>
                <a:latin typeface="Coda"/>
                <a:ea typeface="Coda"/>
                <a:cs typeface="Coda"/>
                <a:sym typeface="Coda"/>
              </a:rPr>
              <a:t>Metodología embudo</a:t>
            </a:r>
            <a:endParaRPr sz="2500">
              <a:solidFill>
                <a:schemeClr val="dk1"/>
              </a:solidFill>
              <a:latin typeface="Coda"/>
              <a:ea typeface="Coda"/>
              <a:cs typeface="Coda"/>
              <a:sym typeface="Coda"/>
            </a:endParaRPr>
          </a:p>
        </p:txBody>
      </p:sp>
      <p:sp>
        <p:nvSpPr>
          <p:cNvPr id="163" name="Google Shape;163;gd2016f8bef_4_11"/>
          <p:cNvSpPr txBox="1"/>
          <p:nvPr/>
        </p:nvSpPr>
        <p:spPr>
          <a:xfrm rot="-2357261">
            <a:off x="3772918" y="7924071"/>
            <a:ext cx="8452585" cy="15066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b="1" lang="es-CO" sz="9200">
                <a:solidFill>
                  <a:schemeClr val="dk1"/>
                </a:solidFill>
                <a:latin typeface="Quicksand"/>
                <a:ea typeface="Quicksand"/>
                <a:cs typeface="Quicksand"/>
                <a:sym typeface="Quicksand"/>
              </a:rPr>
              <a:t>Entrevista</a:t>
            </a:r>
            <a:endParaRPr b="1" sz="9200">
              <a:solidFill>
                <a:schemeClr val="dk1"/>
              </a:solidFill>
              <a:latin typeface="Quicksand"/>
              <a:ea typeface="Quicksand"/>
              <a:cs typeface="Quicksand"/>
              <a:sym typeface="Quicksan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7" name="Shape 167"/>
        <p:cNvGrpSpPr/>
        <p:nvPr/>
      </p:nvGrpSpPr>
      <p:grpSpPr>
        <a:xfrm>
          <a:off x="0" y="0"/>
          <a:ext cx="0" cy="0"/>
          <a:chOff x="0" y="0"/>
          <a:chExt cx="0" cy="0"/>
        </a:xfrm>
      </p:grpSpPr>
      <p:sp>
        <p:nvSpPr>
          <p:cNvPr id="168" name="Google Shape;168;gd2016f8bef_4_25"/>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i="0" lang="es-CO" sz="3200" u="none" cap="none" strike="noStrike">
                <a:solidFill>
                  <a:schemeClr val="dk1"/>
                </a:solidFill>
                <a:latin typeface="Coda"/>
                <a:ea typeface="Coda"/>
                <a:cs typeface="Coda"/>
                <a:sym typeface="Coda"/>
              </a:rPr>
              <a:t>2. Recolección de información</a:t>
            </a:r>
            <a:endParaRPr>
              <a:latin typeface="Coda"/>
              <a:ea typeface="Coda"/>
              <a:cs typeface="Coda"/>
              <a:sym typeface="Coda"/>
            </a:endParaRPr>
          </a:p>
        </p:txBody>
      </p:sp>
      <p:sp>
        <p:nvSpPr>
          <p:cNvPr id="169" name="Google Shape;169;gd2016f8bef_4_25"/>
          <p:cNvSpPr txBox="1"/>
          <p:nvPr/>
        </p:nvSpPr>
        <p:spPr>
          <a:xfrm>
            <a:off x="9657301" y="2861275"/>
            <a:ext cx="5069400" cy="969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lang="es-CO" sz="5700">
                <a:solidFill>
                  <a:srgbClr val="FB4C0F"/>
                </a:solidFill>
                <a:latin typeface="Coda"/>
                <a:ea typeface="Coda"/>
                <a:cs typeface="Coda"/>
                <a:sym typeface="Coda"/>
              </a:rPr>
              <a:t>Preguntas</a:t>
            </a:r>
            <a:endParaRPr sz="5700">
              <a:solidFill>
                <a:srgbClr val="FB4C0F"/>
              </a:solidFill>
              <a:latin typeface="Coda"/>
              <a:ea typeface="Coda"/>
              <a:cs typeface="Coda"/>
              <a:sym typeface="Coda"/>
            </a:endParaRPr>
          </a:p>
        </p:txBody>
      </p:sp>
      <p:pic>
        <p:nvPicPr>
          <p:cNvPr id="170" name="Google Shape;170;gd2016f8bef_4_25"/>
          <p:cNvPicPr preferRelativeResize="0"/>
          <p:nvPr/>
        </p:nvPicPr>
        <p:blipFill>
          <a:blip r:embed="rId4">
            <a:alphaModFix/>
          </a:blip>
          <a:stretch>
            <a:fillRect/>
          </a:stretch>
        </p:blipFill>
        <p:spPr>
          <a:xfrm>
            <a:off x="4437800" y="5809063"/>
            <a:ext cx="4129800" cy="4129800"/>
          </a:xfrm>
          <a:prstGeom prst="roundRect">
            <a:avLst>
              <a:gd fmla="val 16667" name="adj"/>
            </a:avLst>
          </a:prstGeom>
          <a:noFill/>
          <a:ln>
            <a:noFill/>
          </a:ln>
        </p:spPr>
      </p:pic>
      <p:sp>
        <p:nvSpPr>
          <p:cNvPr id="171" name="Google Shape;171;gd2016f8bef_4_25"/>
          <p:cNvSpPr txBox="1"/>
          <p:nvPr/>
        </p:nvSpPr>
        <p:spPr>
          <a:xfrm>
            <a:off x="4238450" y="10108150"/>
            <a:ext cx="4528500" cy="75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200"/>
              <a:buFont typeface="Arial"/>
              <a:buNone/>
            </a:pPr>
            <a:r>
              <a:rPr lang="es-CO" sz="4300">
                <a:solidFill>
                  <a:schemeClr val="dk1"/>
                </a:solidFill>
                <a:latin typeface="Coda"/>
                <a:ea typeface="Coda"/>
                <a:cs typeface="Coda"/>
                <a:sym typeface="Coda"/>
              </a:rPr>
              <a:t>Paciente</a:t>
            </a:r>
            <a:endParaRPr sz="2500">
              <a:latin typeface="Coda"/>
              <a:ea typeface="Coda"/>
              <a:cs typeface="Coda"/>
              <a:sym typeface="Coda"/>
            </a:endParaRPr>
          </a:p>
        </p:txBody>
      </p:sp>
      <p:sp>
        <p:nvSpPr>
          <p:cNvPr id="172" name="Google Shape;172;gd2016f8bef_4_25"/>
          <p:cNvSpPr txBox="1"/>
          <p:nvPr/>
        </p:nvSpPr>
        <p:spPr>
          <a:xfrm>
            <a:off x="10727800" y="4515775"/>
            <a:ext cx="10197000" cy="8763900"/>
          </a:xfrm>
          <a:prstGeom prst="rect">
            <a:avLst/>
          </a:prstGeom>
          <a:noFill/>
          <a:ln>
            <a:noFill/>
          </a:ln>
        </p:spPr>
        <p:txBody>
          <a:bodyPr anchorCtr="0" anchor="ctr" bIns="71425" lIns="71425" spcFirstLastPara="1" rIns="71425" wrap="square" tIns="71425">
            <a:spAutoFit/>
          </a:bodyPr>
          <a:lstStyle/>
          <a:p>
            <a:pPr indent="-482600" lvl="0" marL="457200" marR="0" rtl="0" algn="just">
              <a:lnSpc>
                <a:spcPct val="100000"/>
              </a:lnSpc>
              <a:spcBef>
                <a:spcPts val="0"/>
              </a:spcBef>
              <a:spcAft>
                <a:spcPts val="0"/>
              </a:spcAft>
              <a:buClr>
                <a:schemeClr val="dk1"/>
              </a:buClr>
              <a:buSzPts val="4000"/>
              <a:buFont typeface="Quicksand"/>
              <a:buChar char="●"/>
            </a:pPr>
            <a:r>
              <a:rPr lang="es-CO" sz="4000">
                <a:solidFill>
                  <a:schemeClr val="dk1"/>
                </a:solidFill>
                <a:latin typeface="Quicksand"/>
                <a:ea typeface="Quicksand"/>
                <a:cs typeface="Quicksand"/>
                <a:sym typeface="Quicksand"/>
              </a:rPr>
              <a:t>¿Cada cuánto asiste a una cita médica en la fundación?</a:t>
            </a:r>
            <a:endParaRPr sz="4000">
              <a:solidFill>
                <a:schemeClr val="dk1"/>
              </a:solidFill>
              <a:latin typeface="Quicksand"/>
              <a:ea typeface="Quicksand"/>
              <a:cs typeface="Quicksand"/>
              <a:sym typeface="Quicksand"/>
            </a:endParaRPr>
          </a:p>
          <a:p>
            <a:pPr indent="-482600" lvl="0" marL="457200" marR="0" rtl="0" algn="just">
              <a:lnSpc>
                <a:spcPct val="100000"/>
              </a:lnSpc>
              <a:spcBef>
                <a:spcPts val="0"/>
              </a:spcBef>
              <a:spcAft>
                <a:spcPts val="0"/>
              </a:spcAft>
              <a:buClr>
                <a:schemeClr val="dk1"/>
              </a:buClr>
              <a:buSzPts val="4000"/>
              <a:buFont typeface="Quicksand"/>
              <a:buChar char="●"/>
            </a:pPr>
            <a:r>
              <a:rPr lang="es-CO" sz="4000">
                <a:solidFill>
                  <a:schemeClr val="dk1"/>
                </a:solidFill>
                <a:latin typeface="Quicksand"/>
                <a:ea typeface="Quicksand"/>
                <a:cs typeface="Quicksand"/>
                <a:sym typeface="Quicksand"/>
              </a:rPr>
              <a:t>¿De qué manera consulta su historia clínica?</a:t>
            </a:r>
            <a:endParaRPr sz="4000">
              <a:solidFill>
                <a:schemeClr val="dk1"/>
              </a:solidFill>
              <a:latin typeface="Quicksand"/>
              <a:ea typeface="Quicksand"/>
              <a:cs typeface="Quicksand"/>
              <a:sym typeface="Quicksand"/>
            </a:endParaRPr>
          </a:p>
          <a:p>
            <a:pPr indent="-482600" lvl="0" marL="457200" marR="0" rtl="0" algn="just">
              <a:lnSpc>
                <a:spcPct val="100000"/>
              </a:lnSpc>
              <a:spcBef>
                <a:spcPts val="0"/>
              </a:spcBef>
              <a:spcAft>
                <a:spcPts val="0"/>
              </a:spcAft>
              <a:buClr>
                <a:schemeClr val="dk1"/>
              </a:buClr>
              <a:buSzPts val="4000"/>
              <a:buFont typeface="Quicksand"/>
              <a:buChar char="●"/>
            </a:pPr>
            <a:r>
              <a:rPr lang="es-CO" sz="4000">
                <a:solidFill>
                  <a:schemeClr val="dk1"/>
                </a:solidFill>
                <a:latin typeface="Quicksand"/>
                <a:ea typeface="Quicksand"/>
                <a:cs typeface="Quicksand"/>
                <a:sym typeface="Quicksand"/>
              </a:rPr>
              <a:t>¿Hace cuánto tiempo pertenece a la institución Arcángeles?</a:t>
            </a:r>
            <a:endParaRPr sz="4000">
              <a:solidFill>
                <a:schemeClr val="dk1"/>
              </a:solidFill>
              <a:latin typeface="Quicksand"/>
              <a:ea typeface="Quicksand"/>
              <a:cs typeface="Quicksand"/>
              <a:sym typeface="Quicksand"/>
            </a:endParaRPr>
          </a:p>
          <a:p>
            <a:pPr indent="-482600" lvl="0" marL="457200" marR="0" rtl="0" algn="just">
              <a:lnSpc>
                <a:spcPct val="100000"/>
              </a:lnSpc>
              <a:spcBef>
                <a:spcPts val="0"/>
              </a:spcBef>
              <a:spcAft>
                <a:spcPts val="0"/>
              </a:spcAft>
              <a:buClr>
                <a:schemeClr val="dk1"/>
              </a:buClr>
              <a:buSzPts val="4000"/>
              <a:buFont typeface="Quicksand"/>
              <a:buChar char="●"/>
            </a:pPr>
            <a:r>
              <a:rPr lang="es-CO" sz="4000">
                <a:solidFill>
                  <a:schemeClr val="dk1"/>
                </a:solidFill>
                <a:latin typeface="Quicksand"/>
                <a:ea typeface="Quicksand"/>
                <a:cs typeface="Quicksand"/>
                <a:sym typeface="Quicksand"/>
              </a:rPr>
              <a:t>En caso de existir un sistema de información que brinde la gestión médica de la fundación, ¿Qué le parecería?</a:t>
            </a:r>
            <a:endParaRPr sz="4000">
              <a:solidFill>
                <a:schemeClr val="dk1"/>
              </a:solidFill>
              <a:latin typeface="Quicksand"/>
              <a:ea typeface="Quicksand"/>
              <a:cs typeface="Quicksand"/>
              <a:sym typeface="Quicksand"/>
            </a:endParaRPr>
          </a:p>
          <a:p>
            <a:pPr indent="-482600" lvl="0" marL="457200" marR="0" rtl="0" algn="just">
              <a:lnSpc>
                <a:spcPct val="100000"/>
              </a:lnSpc>
              <a:spcBef>
                <a:spcPts val="0"/>
              </a:spcBef>
              <a:spcAft>
                <a:spcPts val="0"/>
              </a:spcAft>
              <a:buClr>
                <a:schemeClr val="dk1"/>
              </a:buClr>
              <a:buSzPts val="4000"/>
              <a:buFont typeface="Quicksand"/>
              <a:buChar char="●"/>
            </a:pPr>
            <a:r>
              <a:rPr lang="es-CO" sz="4000">
                <a:solidFill>
                  <a:schemeClr val="dk1"/>
                </a:solidFill>
                <a:latin typeface="Quicksand"/>
                <a:ea typeface="Quicksand"/>
                <a:cs typeface="Quicksand"/>
                <a:sym typeface="Quicksand"/>
              </a:rPr>
              <a:t>¿Qué tan satisfecho está con el servicio al cliente?</a:t>
            </a:r>
            <a:endParaRPr sz="4000">
              <a:solidFill>
                <a:schemeClr val="dk1"/>
              </a:solidFill>
              <a:latin typeface="Quicksand"/>
              <a:ea typeface="Quicksand"/>
              <a:cs typeface="Quicksand"/>
              <a:sym typeface="Quicksand"/>
            </a:endParaRPr>
          </a:p>
          <a:p>
            <a:pPr indent="-482600" lvl="1" marL="1529999" marR="0" rtl="0" algn="just">
              <a:lnSpc>
                <a:spcPct val="100000"/>
              </a:lnSpc>
              <a:spcBef>
                <a:spcPts val="0"/>
              </a:spcBef>
              <a:spcAft>
                <a:spcPts val="0"/>
              </a:spcAft>
              <a:buClr>
                <a:schemeClr val="dk1"/>
              </a:buClr>
              <a:buSzPts val="4000"/>
              <a:buFont typeface="Quicksand"/>
              <a:buChar char="○"/>
            </a:pPr>
            <a:r>
              <a:rPr lang="es-CO" sz="4000">
                <a:solidFill>
                  <a:schemeClr val="dk1"/>
                </a:solidFill>
                <a:latin typeface="Quicksand"/>
                <a:ea typeface="Quicksand"/>
                <a:cs typeface="Quicksand"/>
                <a:sym typeface="Quicksand"/>
              </a:rPr>
              <a:t>Extremadamente satisfecho.</a:t>
            </a:r>
            <a:endParaRPr sz="4000">
              <a:solidFill>
                <a:schemeClr val="dk1"/>
              </a:solidFill>
              <a:latin typeface="Quicksand"/>
              <a:ea typeface="Quicksand"/>
              <a:cs typeface="Quicksand"/>
              <a:sym typeface="Quicksand"/>
            </a:endParaRPr>
          </a:p>
          <a:p>
            <a:pPr indent="0" lvl="0" marL="457200" marR="0" rtl="0" algn="just">
              <a:lnSpc>
                <a:spcPct val="100000"/>
              </a:lnSpc>
              <a:spcBef>
                <a:spcPts val="0"/>
              </a:spcBef>
              <a:spcAft>
                <a:spcPts val="0"/>
              </a:spcAft>
              <a:buNone/>
            </a:pPr>
            <a:r>
              <a:t/>
            </a:r>
            <a:endParaRPr sz="4000">
              <a:solidFill>
                <a:schemeClr val="dk1"/>
              </a:solidFill>
              <a:latin typeface="Quicksand"/>
              <a:ea typeface="Quicksand"/>
              <a:cs typeface="Quicksand"/>
              <a:sym typeface="Quicksan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6" name="Shape 176"/>
        <p:cNvGrpSpPr/>
        <p:nvPr/>
      </p:nvGrpSpPr>
      <p:grpSpPr>
        <a:xfrm>
          <a:off x="0" y="0"/>
          <a:ext cx="0" cy="0"/>
          <a:chOff x="0" y="0"/>
          <a:chExt cx="0" cy="0"/>
        </a:xfrm>
      </p:grpSpPr>
      <p:sp>
        <p:nvSpPr>
          <p:cNvPr id="177" name="Google Shape;177;gd2016f8bef_2_0"/>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i="0" lang="es-CO" sz="3200" u="none" cap="none" strike="noStrike">
                <a:solidFill>
                  <a:schemeClr val="dk1"/>
                </a:solidFill>
                <a:latin typeface="Coda"/>
                <a:ea typeface="Coda"/>
                <a:cs typeface="Coda"/>
                <a:sym typeface="Coda"/>
              </a:rPr>
              <a:t>2. Recolección de información</a:t>
            </a:r>
            <a:endParaRPr>
              <a:latin typeface="Coda"/>
              <a:ea typeface="Coda"/>
              <a:cs typeface="Coda"/>
              <a:sym typeface="Coda"/>
            </a:endParaRPr>
          </a:p>
        </p:txBody>
      </p:sp>
      <p:sp>
        <p:nvSpPr>
          <p:cNvPr id="178" name="Google Shape;178;gd2016f8bef_2_0"/>
          <p:cNvSpPr txBox="1"/>
          <p:nvPr/>
        </p:nvSpPr>
        <p:spPr>
          <a:xfrm>
            <a:off x="9657301" y="2861275"/>
            <a:ext cx="5069400" cy="969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lang="es-CO" sz="5700">
                <a:solidFill>
                  <a:srgbClr val="FB4C0F"/>
                </a:solidFill>
                <a:latin typeface="Coda"/>
                <a:ea typeface="Coda"/>
                <a:cs typeface="Coda"/>
                <a:sym typeface="Coda"/>
              </a:rPr>
              <a:t>Preguntas</a:t>
            </a:r>
            <a:endParaRPr sz="5700">
              <a:solidFill>
                <a:srgbClr val="FB4C0F"/>
              </a:solidFill>
              <a:latin typeface="Coda"/>
              <a:ea typeface="Coda"/>
              <a:cs typeface="Coda"/>
              <a:sym typeface="Coda"/>
            </a:endParaRPr>
          </a:p>
        </p:txBody>
      </p:sp>
      <p:pic>
        <p:nvPicPr>
          <p:cNvPr id="179" name="Google Shape;179;gd2016f8bef_2_0"/>
          <p:cNvPicPr preferRelativeResize="0"/>
          <p:nvPr/>
        </p:nvPicPr>
        <p:blipFill>
          <a:blip r:embed="rId4">
            <a:alphaModFix/>
          </a:blip>
          <a:stretch>
            <a:fillRect/>
          </a:stretch>
        </p:blipFill>
        <p:spPr>
          <a:xfrm>
            <a:off x="4437800" y="5809063"/>
            <a:ext cx="4129800" cy="4129800"/>
          </a:xfrm>
          <a:prstGeom prst="roundRect">
            <a:avLst>
              <a:gd fmla="val 16667" name="adj"/>
            </a:avLst>
          </a:prstGeom>
          <a:noFill/>
          <a:ln>
            <a:noFill/>
          </a:ln>
        </p:spPr>
      </p:pic>
      <p:sp>
        <p:nvSpPr>
          <p:cNvPr id="180" name="Google Shape;180;gd2016f8bef_2_0"/>
          <p:cNvSpPr txBox="1"/>
          <p:nvPr/>
        </p:nvSpPr>
        <p:spPr>
          <a:xfrm>
            <a:off x="4238450" y="10108150"/>
            <a:ext cx="4528500" cy="75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200"/>
              <a:buFont typeface="Arial"/>
              <a:buNone/>
            </a:pPr>
            <a:r>
              <a:rPr lang="es-CO" sz="4300">
                <a:solidFill>
                  <a:schemeClr val="dk1"/>
                </a:solidFill>
                <a:latin typeface="Coda"/>
                <a:ea typeface="Coda"/>
                <a:cs typeface="Coda"/>
                <a:sym typeface="Coda"/>
              </a:rPr>
              <a:t>Paciente</a:t>
            </a:r>
            <a:endParaRPr sz="2500">
              <a:latin typeface="Coda"/>
              <a:ea typeface="Coda"/>
              <a:cs typeface="Coda"/>
              <a:sym typeface="Coda"/>
            </a:endParaRPr>
          </a:p>
        </p:txBody>
      </p:sp>
      <p:sp>
        <p:nvSpPr>
          <p:cNvPr id="181" name="Google Shape;181;gd2016f8bef_2_0"/>
          <p:cNvSpPr txBox="1"/>
          <p:nvPr/>
        </p:nvSpPr>
        <p:spPr>
          <a:xfrm>
            <a:off x="10727800" y="4515775"/>
            <a:ext cx="10197000" cy="3222900"/>
          </a:xfrm>
          <a:prstGeom prst="rect">
            <a:avLst/>
          </a:prstGeom>
          <a:noFill/>
          <a:ln>
            <a:noFill/>
          </a:ln>
        </p:spPr>
        <p:txBody>
          <a:bodyPr anchorCtr="0" anchor="ctr" bIns="71425" lIns="71425" spcFirstLastPara="1" rIns="71425" wrap="square" tIns="71425">
            <a:spAutoFit/>
          </a:bodyPr>
          <a:lstStyle/>
          <a:p>
            <a:pPr indent="-482600" lvl="1" marL="1529999" marR="0" rtl="0" algn="just">
              <a:lnSpc>
                <a:spcPct val="100000"/>
              </a:lnSpc>
              <a:spcBef>
                <a:spcPts val="0"/>
              </a:spcBef>
              <a:spcAft>
                <a:spcPts val="0"/>
              </a:spcAft>
              <a:buClr>
                <a:schemeClr val="dk1"/>
              </a:buClr>
              <a:buSzPts val="4000"/>
              <a:buFont typeface="Quicksand"/>
              <a:buChar char="○"/>
            </a:pPr>
            <a:r>
              <a:rPr lang="es-CO" sz="4000">
                <a:solidFill>
                  <a:schemeClr val="dk1"/>
                </a:solidFill>
                <a:latin typeface="Quicksand"/>
                <a:ea typeface="Quicksand"/>
                <a:cs typeface="Quicksand"/>
                <a:sym typeface="Quicksand"/>
              </a:rPr>
              <a:t>Muy satisfecho.</a:t>
            </a:r>
            <a:endParaRPr sz="4000">
              <a:solidFill>
                <a:schemeClr val="dk1"/>
              </a:solidFill>
              <a:latin typeface="Quicksand"/>
              <a:ea typeface="Quicksand"/>
              <a:cs typeface="Quicksand"/>
              <a:sym typeface="Quicksand"/>
            </a:endParaRPr>
          </a:p>
          <a:p>
            <a:pPr indent="-482600" lvl="1" marL="1529999" marR="0" rtl="0" algn="just">
              <a:lnSpc>
                <a:spcPct val="100000"/>
              </a:lnSpc>
              <a:spcBef>
                <a:spcPts val="0"/>
              </a:spcBef>
              <a:spcAft>
                <a:spcPts val="0"/>
              </a:spcAft>
              <a:buClr>
                <a:schemeClr val="dk1"/>
              </a:buClr>
              <a:buSzPts val="4000"/>
              <a:buFont typeface="Quicksand"/>
              <a:buChar char="○"/>
            </a:pPr>
            <a:r>
              <a:rPr lang="es-CO" sz="4000">
                <a:solidFill>
                  <a:schemeClr val="dk1"/>
                </a:solidFill>
                <a:latin typeface="Quicksand"/>
                <a:ea typeface="Quicksand"/>
                <a:cs typeface="Quicksand"/>
                <a:sym typeface="Quicksand"/>
              </a:rPr>
              <a:t>Moderadamente satisfecho.</a:t>
            </a:r>
            <a:endParaRPr sz="4000">
              <a:solidFill>
                <a:schemeClr val="dk1"/>
              </a:solidFill>
              <a:latin typeface="Quicksand"/>
              <a:ea typeface="Quicksand"/>
              <a:cs typeface="Quicksand"/>
              <a:sym typeface="Quicksand"/>
            </a:endParaRPr>
          </a:p>
          <a:p>
            <a:pPr indent="-482600" lvl="1" marL="1529999" marR="0" rtl="0" algn="just">
              <a:lnSpc>
                <a:spcPct val="100000"/>
              </a:lnSpc>
              <a:spcBef>
                <a:spcPts val="0"/>
              </a:spcBef>
              <a:spcAft>
                <a:spcPts val="0"/>
              </a:spcAft>
              <a:buClr>
                <a:schemeClr val="dk1"/>
              </a:buClr>
              <a:buSzPts val="4000"/>
              <a:buFont typeface="Quicksand"/>
              <a:buChar char="○"/>
            </a:pPr>
            <a:r>
              <a:rPr lang="es-CO" sz="4000">
                <a:solidFill>
                  <a:schemeClr val="dk1"/>
                </a:solidFill>
                <a:latin typeface="Quicksand"/>
                <a:ea typeface="Quicksand"/>
                <a:cs typeface="Quicksand"/>
                <a:sym typeface="Quicksand"/>
              </a:rPr>
              <a:t>Poco satisfecho.</a:t>
            </a:r>
            <a:endParaRPr sz="4000">
              <a:solidFill>
                <a:schemeClr val="dk1"/>
              </a:solidFill>
              <a:latin typeface="Quicksand"/>
              <a:ea typeface="Quicksand"/>
              <a:cs typeface="Quicksand"/>
              <a:sym typeface="Quicksand"/>
            </a:endParaRPr>
          </a:p>
          <a:p>
            <a:pPr indent="-482600" lvl="1" marL="1529999" marR="0" rtl="0" algn="just">
              <a:lnSpc>
                <a:spcPct val="100000"/>
              </a:lnSpc>
              <a:spcBef>
                <a:spcPts val="0"/>
              </a:spcBef>
              <a:spcAft>
                <a:spcPts val="0"/>
              </a:spcAft>
              <a:buClr>
                <a:schemeClr val="dk1"/>
              </a:buClr>
              <a:buSzPts val="4000"/>
              <a:buFont typeface="Quicksand"/>
              <a:buChar char="○"/>
            </a:pPr>
            <a:r>
              <a:rPr lang="es-CO" sz="4000">
                <a:solidFill>
                  <a:schemeClr val="dk1"/>
                </a:solidFill>
                <a:latin typeface="Quicksand"/>
                <a:ea typeface="Quicksand"/>
                <a:cs typeface="Quicksand"/>
                <a:sym typeface="Quicksand"/>
              </a:rPr>
              <a:t>Insatisfecho.</a:t>
            </a:r>
            <a:endParaRPr sz="4000">
              <a:solidFill>
                <a:schemeClr val="dk1"/>
              </a:solidFill>
              <a:latin typeface="Quicksand"/>
              <a:ea typeface="Quicksand"/>
              <a:cs typeface="Quicksand"/>
              <a:sym typeface="Quicksand"/>
            </a:endParaRPr>
          </a:p>
          <a:p>
            <a:pPr indent="0" lvl="0" marL="457200" marR="0" rtl="0" algn="just">
              <a:lnSpc>
                <a:spcPct val="100000"/>
              </a:lnSpc>
              <a:spcBef>
                <a:spcPts val="0"/>
              </a:spcBef>
              <a:spcAft>
                <a:spcPts val="0"/>
              </a:spcAft>
              <a:buNone/>
            </a:pPr>
            <a:r>
              <a:t/>
            </a:r>
            <a:endParaRPr sz="4000">
              <a:solidFill>
                <a:schemeClr val="dk1"/>
              </a:solidFill>
              <a:latin typeface="Quicksand"/>
              <a:ea typeface="Quicksand"/>
              <a:cs typeface="Quicksand"/>
              <a:sym typeface="Quicksan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 name="Shape 24"/>
        <p:cNvGrpSpPr/>
        <p:nvPr/>
      </p:nvGrpSpPr>
      <p:grpSpPr>
        <a:xfrm>
          <a:off x="0" y="0"/>
          <a:ext cx="0" cy="0"/>
          <a:chOff x="0" y="0"/>
          <a:chExt cx="0" cy="0"/>
        </a:xfrm>
      </p:grpSpPr>
      <p:grpSp>
        <p:nvGrpSpPr>
          <p:cNvPr id="25" name="Google Shape;25;gd1ff7a92bc_1_2"/>
          <p:cNvGrpSpPr/>
          <p:nvPr/>
        </p:nvGrpSpPr>
        <p:grpSpPr>
          <a:xfrm>
            <a:off x="3647198" y="4967077"/>
            <a:ext cx="8787570" cy="5813852"/>
            <a:chOff x="12683955" y="5532171"/>
            <a:chExt cx="10600205" cy="5813852"/>
          </a:xfrm>
        </p:grpSpPr>
        <p:sp>
          <p:nvSpPr>
            <p:cNvPr id="26" name="Google Shape;26;gd1ff7a92bc_1_2"/>
            <p:cNvSpPr txBox="1"/>
            <p:nvPr/>
          </p:nvSpPr>
          <p:spPr>
            <a:xfrm>
              <a:off x="12683960" y="5532171"/>
              <a:ext cx="4182600" cy="759900"/>
            </a:xfrm>
            <a:prstGeom prst="rect">
              <a:avLst/>
            </a:prstGeom>
            <a:noFill/>
            <a:ln>
              <a:noFill/>
            </a:ln>
          </p:spPr>
          <p:txBody>
            <a:bodyPr anchorCtr="0" anchor="ctr" bIns="71425" lIns="71425" spcFirstLastPara="1" rIns="71425" wrap="square" tIns="71425">
              <a:spAutoFit/>
            </a:bodyPr>
            <a:lstStyle/>
            <a:p>
              <a:pPr indent="0" lvl="0" marL="0" marR="0" rtl="0" algn="l">
                <a:lnSpc>
                  <a:spcPct val="100000"/>
                </a:lnSpc>
                <a:spcBef>
                  <a:spcPts val="0"/>
                </a:spcBef>
                <a:spcAft>
                  <a:spcPts val="0"/>
                </a:spcAft>
                <a:buClr>
                  <a:srgbClr val="FB4C0F"/>
                </a:buClr>
                <a:buSzPts val="4000"/>
                <a:buFont typeface="Arial"/>
                <a:buNone/>
              </a:pPr>
              <a:r>
                <a:rPr i="0" lang="es-CO" sz="4000" u="none" cap="none" strike="noStrike">
                  <a:solidFill>
                    <a:srgbClr val="FB4C0F"/>
                  </a:solidFill>
                  <a:latin typeface="Coda"/>
                  <a:ea typeface="Coda"/>
                  <a:cs typeface="Coda"/>
                  <a:sym typeface="Coda"/>
                </a:rPr>
                <a:t>Aprendices:</a:t>
              </a:r>
              <a:endParaRPr i="0" sz="4000" u="none" cap="none" strike="noStrike">
                <a:solidFill>
                  <a:srgbClr val="FB4C0F"/>
                </a:solidFill>
                <a:latin typeface="Coda"/>
                <a:ea typeface="Coda"/>
                <a:cs typeface="Coda"/>
                <a:sym typeface="Coda"/>
              </a:endParaRPr>
            </a:p>
          </p:txBody>
        </p:sp>
        <p:sp>
          <p:nvSpPr>
            <p:cNvPr id="27" name="Google Shape;27;gd1ff7a92bc_1_2"/>
            <p:cNvSpPr txBox="1"/>
            <p:nvPr/>
          </p:nvSpPr>
          <p:spPr>
            <a:xfrm>
              <a:off x="12683960" y="6453428"/>
              <a:ext cx="9398100" cy="698400"/>
            </a:xfrm>
            <a:prstGeom prst="rect">
              <a:avLst/>
            </a:prstGeom>
            <a:noFill/>
            <a:ln>
              <a:noFill/>
            </a:ln>
          </p:spPr>
          <p:txBody>
            <a:bodyPr anchorCtr="0" anchor="ctr" bIns="71425" lIns="71425" spcFirstLastPara="1" rIns="71425" wrap="square" tIns="71425">
              <a:spAutoFit/>
            </a:bodyPr>
            <a:lstStyle/>
            <a:p>
              <a:pPr indent="0" lvl="0" marL="0" marR="0" rtl="0" algn="l">
                <a:lnSpc>
                  <a:spcPct val="100000"/>
                </a:lnSpc>
                <a:spcBef>
                  <a:spcPts val="0"/>
                </a:spcBef>
                <a:spcAft>
                  <a:spcPts val="0"/>
                </a:spcAft>
                <a:buClr>
                  <a:schemeClr val="dk1"/>
                </a:buClr>
                <a:buSzPts val="3600"/>
                <a:buFont typeface="Arial"/>
                <a:buNone/>
              </a:pPr>
              <a:r>
                <a:rPr i="0" lang="es-CO" sz="3600" u="none" cap="none" strike="noStrike">
                  <a:solidFill>
                    <a:schemeClr val="dk1"/>
                  </a:solidFill>
                  <a:latin typeface="Quicksand"/>
                  <a:ea typeface="Quicksand"/>
                  <a:cs typeface="Quicksand"/>
                  <a:sym typeface="Quicksand"/>
                </a:rPr>
                <a:t>Bryan Gabriel Cardozo Benavides</a:t>
              </a:r>
              <a:endParaRPr i="0" sz="3600" u="none" cap="none" strike="noStrike">
                <a:solidFill>
                  <a:schemeClr val="dk1"/>
                </a:solidFill>
                <a:latin typeface="Quicksand"/>
                <a:ea typeface="Quicksand"/>
                <a:cs typeface="Quicksand"/>
                <a:sym typeface="Quicksand"/>
              </a:endParaRPr>
            </a:p>
          </p:txBody>
        </p:sp>
        <p:sp>
          <p:nvSpPr>
            <p:cNvPr id="28" name="Google Shape;28;gd1ff7a92bc_1_2"/>
            <p:cNvSpPr txBox="1"/>
            <p:nvPr/>
          </p:nvSpPr>
          <p:spPr>
            <a:xfrm>
              <a:off x="12683960" y="7292267"/>
              <a:ext cx="10600200" cy="698400"/>
            </a:xfrm>
            <a:prstGeom prst="rect">
              <a:avLst/>
            </a:prstGeom>
            <a:noFill/>
            <a:ln>
              <a:noFill/>
            </a:ln>
          </p:spPr>
          <p:txBody>
            <a:bodyPr anchorCtr="0" anchor="ctr" bIns="71425" lIns="71425" spcFirstLastPara="1" rIns="71425" wrap="square" tIns="71425">
              <a:spAutoFit/>
            </a:bodyPr>
            <a:lstStyle/>
            <a:p>
              <a:pPr indent="0" lvl="0" marL="0" marR="0" rtl="0" algn="l">
                <a:lnSpc>
                  <a:spcPct val="100000"/>
                </a:lnSpc>
                <a:spcBef>
                  <a:spcPts val="0"/>
                </a:spcBef>
                <a:spcAft>
                  <a:spcPts val="0"/>
                </a:spcAft>
                <a:buClr>
                  <a:schemeClr val="dk1"/>
                </a:buClr>
                <a:buSzPts val="3600"/>
                <a:buFont typeface="Arial"/>
                <a:buNone/>
              </a:pPr>
              <a:r>
                <a:rPr i="0" lang="es-CO" sz="3600" u="none" cap="none" strike="noStrike">
                  <a:solidFill>
                    <a:schemeClr val="dk1"/>
                  </a:solidFill>
                  <a:latin typeface="Quicksand"/>
                  <a:ea typeface="Quicksand"/>
                  <a:cs typeface="Quicksand"/>
                  <a:sym typeface="Quicksand"/>
                </a:rPr>
                <a:t>Hernán Torres Rodríguez</a:t>
              </a:r>
              <a:endParaRPr i="0" sz="3600" u="none" cap="none" strike="noStrike">
                <a:solidFill>
                  <a:schemeClr val="dk1"/>
                </a:solidFill>
                <a:latin typeface="Quicksand"/>
                <a:ea typeface="Quicksand"/>
                <a:cs typeface="Quicksand"/>
                <a:sym typeface="Quicksand"/>
              </a:endParaRPr>
            </a:p>
          </p:txBody>
        </p:sp>
        <p:sp>
          <p:nvSpPr>
            <p:cNvPr id="29" name="Google Shape;29;gd1ff7a92bc_1_2"/>
            <p:cNvSpPr txBox="1"/>
            <p:nvPr/>
          </p:nvSpPr>
          <p:spPr>
            <a:xfrm>
              <a:off x="12683956" y="8131106"/>
              <a:ext cx="10600200" cy="698400"/>
            </a:xfrm>
            <a:prstGeom prst="rect">
              <a:avLst/>
            </a:prstGeom>
            <a:noFill/>
            <a:ln>
              <a:noFill/>
            </a:ln>
          </p:spPr>
          <p:txBody>
            <a:bodyPr anchorCtr="0" anchor="ctr" bIns="71425" lIns="71425" spcFirstLastPara="1" rIns="71425" wrap="square" tIns="71425">
              <a:spAutoFit/>
            </a:bodyPr>
            <a:lstStyle/>
            <a:p>
              <a:pPr indent="0" lvl="0" marL="0" marR="0" rtl="0" algn="l">
                <a:lnSpc>
                  <a:spcPct val="100000"/>
                </a:lnSpc>
                <a:spcBef>
                  <a:spcPts val="0"/>
                </a:spcBef>
                <a:spcAft>
                  <a:spcPts val="0"/>
                </a:spcAft>
                <a:buClr>
                  <a:schemeClr val="dk1"/>
                </a:buClr>
                <a:buSzPts val="3600"/>
                <a:buFont typeface="Arial"/>
                <a:buNone/>
              </a:pPr>
              <a:r>
                <a:rPr i="0" lang="es-CO" sz="3600" u="none" cap="none" strike="noStrike">
                  <a:solidFill>
                    <a:schemeClr val="dk1"/>
                  </a:solidFill>
                  <a:latin typeface="Quicksand"/>
                  <a:ea typeface="Quicksand"/>
                  <a:cs typeface="Quicksand"/>
                  <a:sym typeface="Quicksand"/>
                </a:rPr>
                <a:t>María Fernanda Tovar Moreno</a:t>
              </a:r>
              <a:endParaRPr i="0" sz="3600" u="none" cap="none" strike="noStrike">
                <a:solidFill>
                  <a:schemeClr val="dk1"/>
                </a:solidFill>
                <a:latin typeface="Quicksand"/>
                <a:ea typeface="Quicksand"/>
                <a:cs typeface="Quicksand"/>
                <a:sym typeface="Quicksand"/>
              </a:endParaRPr>
            </a:p>
          </p:txBody>
        </p:sp>
        <p:sp>
          <p:nvSpPr>
            <p:cNvPr id="30" name="Google Shape;30;gd1ff7a92bc_1_2"/>
            <p:cNvSpPr txBox="1"/>
            <p:nvPr/>
          </p:nvSpPr>
          <p:spPr>
            <a:xfrm>
              <a:off x="12683955" y="8969945"/>
              <a:ext cx="10600200" cy="698400"/>
            </a:xfrm>
            <a:prstGeom prst="rect">
              <a:avLst/>
            </a:prstGeom>
            <a:noFill/>
            <a:ln>
              <a:noFill/>
            </a:ln>
          </p:spPr>
          <p:txBody>
            <a:bodyPr anchorCtr="0" anchor="ctr" bIns="71425" lIns="71425" spcFirstLastPara="1" rIns="71425" wrap="square" tIns="71425">
              <a:spAutoFit/>
            </a:bodyPr>
            <a:lstStyle/>
            <a:p>
              <a:pPr indent="0" lvl="0" marL="0" marR="0" rtl="0" algn="l">
                <a:lnSpc>
                  <a:spcPct val="100000"/>
                </a:lnSpc>
                <a:spcBef>
                  <a:spcPts val="0"/>
                </a:spcBef>
                <a:spcAft>
                  <a:spcPts val="0"/>
                </a:spcAft>
                <a:buClr>
                  <a:schemeClr val="dk1"/>
                </a:buClr>
                <a:buSzPts val="3600"/>
                <a:buFont typeface="Arial"/>
                <a:buNone/>
              </a:pPr>
              <a:r>
                <a:rPr i="0" lang="es-CO" sz="3600" u="none" cap="none" strike="noStrike">
                  <a:solidFill>
                    <a:schemeClr val="dk1"/>
                  </a:solidFill>
                  <a:latin typeface="Quicksand"/>
                  <a:ea typeface="Quicksand"/>
                  <a:cs typeface="Quicksand"/>
                  <a:sym typeface="Quicksand"/>
                </a:rPr>
                <a:t>Santiago Nicolás Romero Rosas</a:t>
              </a:r>
              <a:endParaRPr i="0" sz="3600" u="none" cap="none" strike="noStrike">
                <a:solidFill>
                  <a:schemeClr val="dk1"/>
                </a:solidFill>
                <a:latin typeface="Quicksand"/>
                <a:ea typeface="Quicksand"/>
                <a:cs typeface="Quicksand"/>
                <a:sym typeface="Quicksand"/>
              </a:endParaRPr>
            </a:p>
          </p:txBody>
        </p:sp>
        <p:sp>
          <p:nvSpPr>
            <p:cNvPr id="31" name="Google Shape;31;gd1ff7a92bc_1_2"/>
            <p:cNvSpPr txBox="1"/>
            <p:nvPr/>
          </p:nvSpPr>
          <p:spPr>
            <a:xfrm>
              <a:off x="12683958" y="9808784"/>
              <a:ext cx="10600200" cy="698400"/>
            </a:xfrm>
            <a:prstGeom prst="rect">
              <a:avLst/>
            </a:prstGeom>
            <a:noFill/>
            <a:ln>
              <a:noFill/>
            </a:ln>
          </p:spPr>
          <p:txBody>
            <a:bodyPr anchorCtr="0" anchor="ctr" bIns="71425" lIns="71425" spcFirstLastPara="1" rIns="71425" wrap="square" tIns="71425">
              <a:spAutoFit/>
            </a:bodyPr>
            <a:lstStyle/>
            <a:p>
              <a:pPr indent="0" lvl="0" marL="0" marR="0" rtl="0" algn="l">
                <a:lnSpc>
                  <a:spcPct val="100000"/>
                </a:lnSpc>
                <a:spcBef>
                  <a:spcPts val="0"/>
                </a:spcBef>
                <a:spcAft>
                  <a:spcPts val="0"/>
                </a:spcAft>
                <a:buClr>
                  <a:schemeClr val="dk1"/>
                </a:buClr>
                <a:buSzPts val="3600"/>
                <a:buFont typeface="Arial"/>
                <a:buNone/>
              </a:pPr>
              <a:r>
                <a:rPr i="0" lang="es-CO" sz="3600" u="none" cap="none" strike="noStrike">
                  <a:solidFill>
                    <a:schemeClr val="dk1"/>
                  </a:solidFill>
                  <a:latin typeface="Quicksand"/>
                  <a:ea typeface="Quicksand"/>
                  <a:cs typeface="Quicksand"/>
                  <a:sym typeface="Quicksand"/>
                </a:rPr>
                <a:t>Saraluz Castillo Méndez</a:t>
              </a:r>
              <a:endParaRPr i="0" sz="3600" u="none" cap="none" strike="noStrike">
                <a:solidFill>
                  <a:schemeClr val="dk1"/>
                </a:solidFill>
                <a:latin typeface="Quicksand"/>
                <a:ea typeface="Quicksand"/>
                <a:cs typeface="Quicksand"/>
                <a:sym typeface="Quicksand"/>
              </a:endParaRPr>
            </a:p>
          </p:txBody>
        </p:sp>
        <p:sp>
          <p:nvSpPr>
            <p:cNvPr id="32" name="Google Shape;32;gd1ff7a92bc_1_2"/>
            <p:cNvSpPr txBox="1"/>
            <p:nvPr/>
          </p:nvSpPr>
          <p:spPr>
            <a:xfrm>
              <a:off x="12683957" y="10647623"/>
              <a:ext cx="10600200" cy="698400"/>
            </a:xfrm>
            <a:prstGeom prst="rect">
              <a:avLst/>
            </a:prstGeom>
            <a:noFill/>
            <a:ln>
              <a:noFill/>
            </a:ln>
          </p:spPr>
          <p:txBody>
            <a:bodyPr anchorCtr="0" anchor="ctr" bIns="71425" lIns="71425" spcFirstLastPara="1" rIns="71425" wrap="square" tIns="71425">
              <a:spAutoFit/>
            </a:bodyPr>
            <a:lstStyle/>
            <a:p>
              <a:pPr indent="0" lvl="0" marL="0" marR="0" rtl="0" algn="l">
                <a:lnSpc>
                  <a:spcPct val="100000"/>
                </a:lnSpc>
                <a:spcBef>
                  <a:spcPts val="0"/>
                </a:spcBef>
                <a:spcAft>
                  <a:spcPts val="0"/>
                </a:spcAft>
                <a:buClr>
                  <a:schemeClr val="dk1"/>
                </a:buClr>
                <a:buSzPts val="3600"/>
                <a:buFont typeface="Arial"/>
                <a:buNone/>
              </a:pPr>
              <a:r>
                <a:rPr i="0" lang="es-CO" sz="3600" u="none" cap="none" strike="noStrike">
                  <a:solidFill>
                    <a:schemeClr val="dk1"/>
                  </a:solidFill>
                  <a:latin typeface="Quicksand"/>
                  <a:ea typeface="Quicksand"/>
                  <a:cs typeface="Quicksand"/>
                  <a:sym typeface="Quicksand"/>
                </a:rPr>
                <a:t>Sofia Carolina Alandete Flórez</a:t>
              </a:r>
              <a:endParaRPr i="0" sz="3600" u="none" cap="none" strike="noStrike">
                <a:solidFill>
                  <a:schemeClr val="dk1"/>
                </a:solidFill>
                <a:latin typeface="Quicksand"/>
                <a:ea typeface="Quicksand"/>
                <a:cs typeface="Quicksand"/>
                <a:sym typeface="Quicksand"/>
              </a:endParaRPr>
            </a:p>
          </p:txBody>
        </p:sp>
      </p:grpSp>
      <p:sp>
        <p:nvSpPr>
          <p:cNvPr id="33" name="Google Shape;33;gd1ff7a92bc_1_2"/>
          <p:cNvSpPr txBox="1"/>
          <p:nvPr/>
        </p:nvSpPr>
        <p:spPr>
          <a:xfrm>
            <a:off x="14613775" y="7063100"/>
            <a:ext cx="6463200" cy="1621800"/>
          </a:xfrm>
          <a:prstGeom prst="rect">
            <a:avLst/>
          </a:prstGeom>
          <a:noFill/>
          <a:ln>
            <a:noFill/>
          </a:ln>
        </p:spPr>
        <p:txBody>
          <a:bodyPr anchorCtr="0" anchor="ctr" bIns="71425" lIns="71425" spcFirstLastPara="1" rIns="71425" wrap="square" tIns="71425">
            <a:spAutoFit/>
          </a:bodyPr>
          <a:lstStyle/>
          <a:p>
            <a:pPr indent="0" lvl="0" marL="0" marR="0" rtl="0" algn="l">
              <a:lnSpc>
                <a:spcPct val="150000"/>
              </a:lnSpc>
              <a:spcBef>
                <a:spcPts val="0"/>
              </a:spcBef>
              <a:spcAft>
                <a:spcPts val="0"/>
              </a:spcAft>
              <a:buClr>
                <a:srgbClr val="FB4C0F"/>
              </a:buClr>
              <a:buSzPts val="3600"/>
              <a:buFont typeface="Arial"/>
              <a:buNone/>
            </a:pPr>
            <a:r>
              <a:rPr i="0" lang="es-CO" sz="4000" u="none" cap="none" strike="noStrike">
                <a:solidFill>
                  <a:srgbClr val="FB4C0F"/>
                </a:solidFill>
                <a:latin typeface="Coda"/>
                <a:ea typeface="Coda"/>
                <a:cs typeface="Coda"/>
                <a:sym typeface="Coda"/>
              </a:rPr>
              <a:t>Instructor:</a:t>
            </a:r>
            <a:br>
              <a:rPr b="1" i="1" lang="es-CO" sz="4400" u="none" cap="none" strike="noStrike">
                <a:solidFill>
                  <a:srgbClr val="FB4C0F"/>
                </a:solidFill>
                <a:latin typeface="Arial"/>
                <a:ea typeface="Arial"/>
                <a:cs typeface="Arial"/>
                <a:sym typeface="Arial"/>
              </a:rPr>
            </a:br>
            <a:r>
              <a:rPr i="0" lang="es-CO" sz="3600" u="none" cap="none" strike="noStrike">
                <a:solidFill>
                  <a:schemeClr val="dk1"/>
                </a:solidFill>
                <a:latin typeface="Quicksand"/>
                <a:ea typeface="Quicksand"/>
                <a:cs typeface="Quicksand"/>
                <a:sym typeface="Quicksand"/>
              </a:rPr>
              <a:t>Paola Tatiana Tovar </a:t>
            </a:r>
            <a:r>
              <a:rPr lang="es-CO" sz="3600">
                <a:solidFill>
                  <a:schemeClr val="dk1"/>
                </a:solidFill>
                <a:latin typeface="Quicksand"/>
                <a:ea typeface="Quicksand"/>
                <a:cs typeface="Quicksand"/>
                <a:sym typeface="Quicksand"/>
              </a:rPr>
              <a:t>Rugeles</a:t>
            </a:r>
            <a:r>
              <a:rPr i="0" lang="es-CO" sz="3600" u="none" cap="none" strike="noStrike">
                <a:solidFill>
                  <a:schemeClr val="dk1"/>
                </a:solidFill>
                <a:latin typeface="Quicksand"/>
                <a:ea typeface="Quicksand"/>
                <a:cs typeface="Quicksand"/>
                <a:sym typeface="Quicksand"/>
              </a:rPr>
              <a:t> </a:t>
            </a:r>
            <a:endParaRPr i="0" sz="3600" u="none" cap="none" strike="noStrike">
              <a:solidFill>
                <a:schemeClr val="dk1"/>
              </a:solidFill>
              <a:latin typeface="Quicksand"/>
              <a:ea typeface="Quicksand"/>
              <a:cs typeface="Quicksand"/>
              <a:sym typeface="Quicksan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5" name="Shape 185"/>
        <p:cNvGrpSpPr/>
        <p:nvPr/>
      </p:nvGrpSpPr>
      <p:grpSpPr>
        <a:xfrm>
          <a:off x="0" y="0"/>
          <a:ext cx="0" cy="0"/>
          <a:chOff x="0" y="0"/>
          <a:chExt cx="0" cy="0"/>
        </a:xfrm>
      </p:grpSpPr>
      <p:sp>
        <p:nvSpPr>
          <p:cNvPr id="186" name="Google Shape;186;p16"/>
          <p:cNvSpPr txBox="1"/>
          <p:nvPr/>
        </p:nvSpPr>
        <p:spPr>
          <a:xfrm>
            <a:off x="1821438" y="6981448"/>
            <a:ext cx="20741100" cy="1785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6D00"/>
              </a:buClr>
              <a:buSzPts val="11000"/>
              <a:buFont typeface="Arial"/>
              <a:buNone/>
            </a:pPr>
            <a:r>
              <a:rPr i="0" lang="es-CO" sz="11000" u="none" cap="none" strike="noStrike">
                <a:solidFill>
                  <a:srgbClr val="FF6D00"/>
                </a:solidFill>
                <a:latin typeface="Coda"/>
                <a:ea typeface="Coda"/>
                <a:cs typeface="Coda"/>
                <a:sym typeface="Coda"/>
              </a:rPr>
              <a:t>3. Mapas de proceso BPMN</a:t>
            </a:r>
            <a:endParaRPr>
              <a:latin typeface="Coda"/>
              <a:ea typeface="Coda"/>
              <a:cs typeface="Coda"/>
              <a:sym typeface="Cod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0" name="Shape 190"/>
        <p:cNvGrpSpPr/>
        <p:nvPr/>
      </p:nvGrpSpPr>
      <p:grpSpPr>
        <a:xfrm>
          <a:off x="0" y="0"/>
          <a:ext cx="0" cy="0"/>
          <a:chOff x="0" y="0"/>
          <a:chExt cx="0" cy="0"/>
        </a:xfrm>
      </p:grpSpPr>
      <p:sp>
        <p:nvSpPr>
          <p:cNvPr id="191" name="Google Shape;191;p17"/>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i="0" lang="es-CO" sz="3200" u="none" cap="none" strike="noStrike">
                <a:solidFill>
                  <a:schemeClr val="dk1"/>
                </a:solidFill>
                <a:latin typeface="Coda"/>
                <a:ea typeface="Coda"/>
                <a:cs typeface="Coda"/>
                <a:sym typeface="Coda"/>
              </a:rPr>
              <a:t>3. Mapas de proceso BPMN</a:t>
            </a:r>
            <a:endParaRPr>
              <a:latin typeface="Coda"/>
              <a:ea typeface="Coda"/>
              <a:cs typeface="Coda"/>
              <a:sym typeface="Coda"/>
            </a:endParaRPr>
          </a:p>
        </p:txBody>
      </p:sp>
      <p:sp>
        <p:nvSpPr>
          <p:cNvPr id="192" name="Google Shape;192;p17"/>
          <p:cNvSpPr txBox="1"/>
          <p:nvPr/>
        </p:nvSpPr>
        <p:spPr>
          <a:xfrm>
            <a:off x="2629201" y="2826453"/>
            <a:ext cx="19125600" cy="969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lang="es-CO" sz="5700">
                <a:solidFill>
                  <a:srgbClr val="FB4C0F"/>
                </a:solidFill>
                <a:latin typeface="Coda"/>
                <a:ea typeface="Coda"/>
                <a:cs typeface="Coda"/>
                <a:sym typeface="Coda"/>
              </a:rPr>
              <a:t>3. Mapas de proceso BPMN</a:t>
            </a:r>
            <a:endParaRPr sz="5700">
              <a:solidFill>
                <a:srgbClr val="FB4C0F"/>
              </a:solidFill>
              <a:latin typeface="Coda"/>
              <a:ea typeface="Coda"/>
              <a:cs typeface="Coda"/>
              <a:sym typeface="Coda"/>
            </a:endParaRPr>
          </a:p>
        </p:txBody>
      </p:sp>
      <p:sp>
        <p:nvSpPr>
          <p:cNvPr id="193" name="Google Shape;193;p17"/>
          <p:cNvSpPr txBox="1"/>
          <p:nvPr/>
        </p:nvSpPr>
        <p:spPr>
          <a:xfrm>
            <a:off x="3667350" y="6570500"/>
            <a:ext cx="17049300" cy="2607000"/>
          </a:xfrm>
          <a:prstGeom prst="rect">
            <a:avLst/>
          </a:prstGeom>
          <a:noFill/>
          <a:ln>
            <a:noFill/>
          </a:ln>
        </p:spPr>
        <p:txBody>
          <a:bodyPr anchorCtr="0" anchor="ctr" bIns="71425" lIns="71425" spcFirstLastPara="1" rIns="71425" wrap="square" tIns="71425">
            <a:spAutoFit/>
          </a:bodyPr>
          <a:lstStyle/>
          <a:p>
            <a:pPr indent="0" lvl="0" marL="0" marR="0" rtl="0" algn="just">
              <a:lnSpc>
                <a:spcPct val="100000"/>
              </a:lnSpc>
              <a:spcBef>
                <a:spcPts val="0"/>
              </a:spcBef>
              <a:spcAft>
                <a:spcPts val="0"/>
              </a:spcAft>
              <a:buClr>
                <a:schemeClr val="dk1"/>
              </a:buClr>
              <a:buSzPts val="4000"/>
              <a:buFont typeface="Arial"/>
              <a:buNone/>
            </a:pPr>
            <a:r>
              <a:rPr lang="es-CO" sz="4000">
                <a:solidFill>
                  <a:schemeClr val="dk1"/>
                </a:solidFill>
                <a:latin typeface="Quicksand"/>
                <a:ea typeface="Quicksand"/>
                <a:cs typeface="Quicksand"/>
                <a:sym typeface="Quicksand"/>
              </a:rPr>
              <a:t>En este BPMN, se visualiza el paso a paso que debe realizar un paciente para gestionar una cita médica, cabe destacar que tiene los siguientes roles paciente, secretaria y terapeuta los cuales debe seguir un proceso determinado para alcanzar dicho objetivo.</a:t>
            </a:r>
            <a:endParaRPr i="0" sz="4000" u="none" cap="none" strike="noStrike">
              <a:solidFill>
                <a:schemeClr val="dk1"/>
              </a:solidFill>
              <a:latin typeface="Quicksand"/>
              <a:ea typeface="Quicksand"/>
              <a:cs typeface="Quicksand"/>
              <a:sym typeface="Quicksan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7" name="Shape 197"/>
        <p:cNvGrpSpPr/>
        <p:nvPr/>
      </p:nvGrpSpPr>
      <p:grpSpPr>
        <a:xfrm>
          <a:off x="0" y="0"/>
          <a:ext cx="0" cy="0"/>
          <a:chOff x="0" y="0"/>
          <a:chExt cx="0" cy="0"/>
        </a:xfrm>
      </p:grpSpPr>
      <p:sp>
        <p:nvSpPr>
          <p:cNvPr id="198" name="Google Shape;198;g1186ab15e86_0_93"/>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i="0" lang="es-CO" sz="3200" u="none" cap="none" strike="noStrike">
                <a:solidFill>
                  <a:schemeClr val="dk1"/>
                </a:solidFill>
                <a:latin typeface="Coda"/>
                <a:ea typeface="Coda"/>
                <a:cs typeface="Coda"/>
                <a:sym typeface="Coda"/>
              </a:rPr>
              <a:t>3. Mapas de proceso BPMN</a:t>
            </a:r>
            <a:endParaRPr>
              <a:latin typeface="Coda"/>
              <a:ea typeface="Coda"/>
              <a:cs typeface="Coda"/>
              <a:sym typeface="Coda"/>
            </a:endParaRPr>
          </a:p>
        </p:txBody>
      </p:sp>
      <p:sp>
        <p:nvSpPr>
          <p:cNvPr id="199" name="Google Shape;199;g1186ab15e86_0_93"/>
          <p:cNvSpPr txBox="1"/>
          <p:nvPr/>
        </p:nvSpPr>
        <p:spPr>
          <a:xfrm>
            <a:off x="2629201" y="2826453"/>
            <a:ext cx="19125600" cy="969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lang="es-CO" sz="5700">
                <a:solidFill>
                  <a:srgbClr val="FB4C0F"/>
                </a:solidFill>
                <a:latin typeface="Coda"/>
                <a:ea typeface="Coda"/>
                <a:cs typeface="Coda"/>
                <a:sym typeface="Coda"/>
              </a:rPr>
              <a:t>3.1  BPMN Situación actual</a:t>
            </a:r>
            <a:endParaRPr sz="5700">
              <a:solidFill>
                <a:srgbClr val="FB4C0F"/>
              </a:solidFill>
              <a:latin typeface="Coda"/>
              <a:ea typeface="Coda"/>
              <a:cs typeface="Coda"/>
              <a:sym typeface="Coda"/>
            </a:endParaRPr>
          </a:p>
        </p:txBody>
      </p:sp>
      <p:sp>
        <p:nvSpPr>
          <p:cNvPr id="200" name="Google Shape;200;g1186ab15e86_0_93"/>
          <p:cNvSpPr txBox="1"/>
          <p:nvPr/>
        </p:nvSpPr>
        <p:spPr>
          <a:xfrm>
            <a:off x="3642875" y="12384350"/>
            <a:ext cx="19474200" cy="1293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lang="es-CO" sz="3200">
                <a:solidFill>
                  <a:schemeClr val="dk1"/>
                </a:solidFill>
                <a:latin typeface="Coda"/>
                <a:ea typeface="Coda"/>
                <a:cs typeface="Coda"/>
                <a:sym typeface="Coda"/>
              </a:rPr>
              <a:t>Diagrama realizado en Bizagi, enlace: </a:t>
            </a:r>
            <a:r>
              <a:rPr lang="es-CO" sz="3200" u="sng">
                <a:solidFill>
                  <a:schemeClr val="hlink"/>
                </a:solidFill>
                <a:latin typeface="Coda"/>
                <a:ea typeface="Coda"/>
                <a:cs typeface="Coda"/>
                <a:sym typeface="Coda"/>
                <a:hlinkClick r:id="rId4"/>
              </a:rPr>
              <a:t>https://drive.google.com/file/d/1TFXvvo_kYjqHIeWC1AqvfSsBi6mFenDY/view?usp=sharing</a:t>
            </a:r>
            <a:br>
              <a:rPr lang="es-CO" sz="3200">
                <a:solidFill>
                  <a:schemeClr val="dk1"/>
                </a:solidFill>
                <a:latin typeface="Coda"/>
                <a:ea typeface="Coda"/>
                <a:cs typeface="Coda"/>
                <a:sym typeface="Coda"/>
              </a:rPr>
            </a:br>
            <a:endParaRPr>
              <a:latin typeface="Coda"/>
              <a:ea typeface="Coda"/>
              <a:cs typeface="Coda"/>
              <a:sym typeface="Coda"/>
            </a:endParaRPr>
          </a:p>
        </p:txBody>
      </p:sp>
      <p:pic>
        <p:nvPicPr>
          <p:cNvPr id="201" name="Google Shape;201;g1186ab15e86_0_93"/>
          <p:cNvPicPr preferRelativeResize="0"/>
          <p:nvPr/>
        </p:nvPicPr>
        <p:blipFill rotWithShape="1">
          <a:blip r:embed="rId5">
            <a:alphaModFix/>
          </a:blip>
          <a:srcRect b="9592" l="0" r="0" t="0"/>
          <a:stretch/>
        </p:blipFill>
        <p:spPr>
          <a:xfrm>
            <a:off x="2077558" y="4210325"/>
            <a:ext cx="20228869" cy="77597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5" name="Shape 205"/>
        <p:cNvGrpSpPr/>
        <p:nvPr/>
      </p:nvGrpSpPr>
      <p:grpSpPr>
        <a:xfrm>
          <a:off x="0" y="0"/>
          <a:ext cx="0" cy="0"/>
          <a:chOff x="0" y="0"/>
          <a:chExt cx="0" cy="0"/>
        </a:xfrm>
      </p:grpSpPr>
      <p:sp>
        <p:nvSpPr>
          <p:cNvPr id="206" name="Google Shape;206;g1186ab15e86_0_119"/>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i="0" lang="es-CO" sz="3200" u="none" cap="none" strike="noStrike">
                <a:solidFill>
                  <a:schemeClr val="dk1"/>
                </a:solidFill>
                <a:latin typeface="Coda"/>
                <a:ea typeface="Coda"/>
                <a:cs typeface="Coda"/>
                <a:sym typeface="Coda"/>
              </a:rPr>
              <a:t>3. Mapas de proceso BPMN</a:t>
            </a:r>
            <a:endParaRPr>
              <a:latin typeface="Coda"/>
              <a:ea typeface="Coda"/>
              <a:cs typeface="Coda"/>
              <a:sym typeface="Coda"/>
            </a:endParaRPr>
          </a:p>
        </p:txBody>
      </p:sp>
      <p:sp>
        <p:nvSpPr>
          <p:cNvPr id="207" name="Google Shape;207;g1186ab15e86_0_119"/>
          <p:cNvSpPr txBox="1"/>
          <p:nvPr/>
        </p:nvSpPr>
        <p:spPr>
          <a:xfrm>
            <a:off x="2629201" y="2826453"/>
            <a:ext cx="19125600" cy="969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lang="es-CO" sz="5700">
                <a:solidFill>
                  <a:srgbClr val="FB4C0F"/>
                </a:solidFill>
                <a:latin typeface="Coda"/>
                <a:ea typeface="Coda"/>
                <a:cs typeface="Coda"/>
                <a:sym typeface="Coda"/>
              </a:rPr>
              <a:t>3.1  BPMN Situación actual</a:t>
            </a:r>
            <a:endParaRPr sz="5700">
              <a:solidFill>
                <a:srgbClr val="FB4C0F"/>
              </a:solidFill>
              <a:latin typeface="Coda"/>
              <a:ea typeface="Coda"/>
              <a:cs typeface="Coda"/>
              <a:sym typeface="Coda"/>
            </a:endParaRPr>
          </a:p>
        </p:txBody>
      </p:sp>
      <p:sp>
        <p:nvSpPr>
          <p:cNvPr id="208" name="Google Shape;208;g1186ab15e86_0_119"/>
          <p:cNvSpPr txBox="1"/>
          <p:nvPr/>
        </p:nvSpPr>
        <p:spPr>
          <a:xfrm>
            <a:off x="3642875" y="11965350"/>
            <a:ext cx="19125600" cy="1293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lang="es-CO" sz="3200">
                <a:solidFill>
                  <a:schemeClr val="dk1"/>
                </a:solidFill>
                <a:latin typeface="Coda"/>
                <a:ea typeface="Coda"/>
                <a:cs typeface="Coda"/>
                <a:sym typeface="Coda"/>
              </a:rPr>
              <a:t>Diagrama realizado en Bizagi, enlace: </a:t>
            </a:r>
            <a:r>
              <a:rPr lang="es-CO" sz="3200" u="sng">
                <a:solidFill>
                  <a:schemeClr val="hlink"/>
                </a:solidFill>
                <a:latin typeface="Coda"/>
                <a:ea typeface="Coda"/>
                <a:cs typeface="Coda"/>
                <a:sym typeface="Coda"/>
                <a:hlinkClick r:id="rId4"/>
              </a:rPr>
              <a:t>https://drive.google.com/file/d/1HCGC42z-lvJNlm-ferfX6N-qptnGMug-/view?usp=sharing</a:t>
            </a:r>
            <a:br>
              <a:rPr lang="es-CO" sz="3200">
                <a:solidFill>
                  <a:schemeClr val="dk1"/>
                </a:solidFill>
                <a:latin typeface="Coda"/>
                <a:ea typeface="Coda"/>
                <a:cs typeface="Coda"/>
                <a:sym typeface="Coda"/>
              </a:rPr>
            </a:br>
            <a:endParaRPr>
              <a:latin typeface="Coda"/>
              <a:ea typeface="Coda"/>
              <a:cs typeface="Coda"/>
              <a:sym typeface="Coda"/>
            </a:endParaRPr>
          </a:p>
        </p:txBody>
      </p:sp>
      <p:sp>
        <p:nvSpPr>
          <p:cNvPr id="209" name="Google Shape;209;g1186ab15e86_0_119"/>
          <p:cNvSpPr txBox="1"/>
          <p:nvPr/>
        </p:nvSpPr>
        <p:spPr>
          <a:xfrm>
            <a:off x="3829901" y="3796050"/>
            <a:ext cx="66885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lang="es-CO" sz="3200">
                <a:solidFill>
                  <a:schemeClr val="dk1"/>
                </a:solidFill>
                <a:latin typeface="Coda"/>
                <a:ea typeface="Coda"/>
                <a:cs typeface="Coda"/>
                <a:sym typeface="Coda"/>
              </a:rPr>
              <a:t>Subproceso: Agendar cita general</a:t>
            </a:r>
            <a:endParaRPr>
              <a:latin typeface="Coda"/>
              <a:ea typeface="Coda"/>
              <a:cs typeface="Coda"/>
              <a:sym typeface="Coda"/>
            </a:endParaRPr>
          </a:p>
        </p:txBody>
      </p:sp>
      <p:pic>
        <p:nvPicPr>
          <p:cNvPr id="210" name="Google Shape;210;g1186ab15e86_0_119"/>
          <p:cNvPicPr preferRelativeResize="0"/>
          <p:nvPr/>
        </p:nvPicPr>
        <p:blipFill rotWithShape="1">
          <a:blip r:embed="rId5">
            <a:alphaModFix/>
          </a:blip>
          <a:srcRect b="19672" l="0" r="0" t="0"/>
          <a:stretch/>
        </p:blipFill>
        <p:spPr>
          <a:xfrm>
            <a:off x="5466954" y="4521638"/>
            <a:ext cx="15477432" cy="7303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4" name="Shape 214"/>
        <p:cNvGrpSpPr/>
        <p:nvPr/>
      </p:nvGrpSpPr>
      <p:grpSpPr>
        <a:xfrm>
          <a:off x="0" y="0"/>
          <a:ext cx="0" cy="0"/>
          <a:chOff x="0" y="0"/>
          <a:chExt cx="0" cy="0"/>
        </a:xfrm>
      </p:grpSpPr>
      <p:sp>
        <p:nvSpPr>
          <p:cNvPr id="215" name="Google Shape;215;g1186ab15e86_0_100"/>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i="0" lang="es-CO" sz="3200" u="none" cap="none" strike="noStrike">
                <a:solidFill>
                  <a:schemeClr val="dk1"/>
                </a:solidFill>
                <a:latin typeface="Coda"/>
                <a:ea typeface="Coda"/>
                <a:cs typeface="Coda"/>
                <a:sym typeface="Coda"/>
              </a:rPr>
              <a:t>3. Mapas de proceso BPMN</a:t>
            </a:r>
            <a:endParaRPr>
              <a:latin typeface="Coda"/>
              <a:ea typeface="Coda"/>
              <a:cs typeface="Coda"/>
              <a:sym typeface="Coda"/>
            </a:endParaRPr>
          </a:p>
        </p:txBody>
      </p:sp>
      <p:sp>
        <p:nvSpPr>
          <p:cNvPr id="216" name="Google Shape;216;g1186ab15e86_0_100"/>
          <p:cNvSpPr txBox="1"/>
          <p:nvPr/>
        </p:nvSpPr>
        <p:spPr>
          <a:xfrm>
            <a:off x="2629201" y="2826453"/>
            <a:ext cx="19125600" cy="969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lang="es-CO" sz="5700">
                <a:solidFill>
                  <a:srgbClr val="FB4C0F"/>
                </a:solidFill>
                <a:latin typeface="Coda"/>
                <a:ea typeface="Coda"/>
                <a:cs typeface="Coda"/>
                <a:sym typeface="Coda"/>
              </a:rPr>
              <a:t>3.2 BPMN Propuesta</a:t>
            </a:r>
            <a:endParaRPr sz="5700">
              <a:solidFill>
                <a:srgbClr val="FB4C0F"/>
              </a:solidFill>
              <a:latin typeface="Coda"/>
              <a:ea typeface="Coda"/>
              <a:cs typeface="Coda"/>
              <a:sym typeface="Coda"/>
            </a:endParaRPr>
          </a:p>
        </p:txBody>
      </p:sp>
      <p:sp>
        <p:nvSpPr>
          <p:cNvPr id="217" name="Google Shape;217;g1186ab15e86_0_100"/>
          <p:cNvSpPr txBox="1"/>
          <p:nvPr/>
        </p:nvSpPr>
        <p:spPr>
          <a:xfrm>
            <a:off x="3642875" y="11870775"/>
            <a:ext cx="17049300" cy="1293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lang="es-CO" sz="3200">
                <a:solidFill>
                  <a:schemeClr val="dk1"/>
                </a:solidFill>
                <a:latin typeface="Coda"/>
                <a:ea typeface="Coda"/>
                <a:cs typeface="Coda"/>
                <a:sym typeface="Coda"/>
              </a:rPr>
              <a:t>Diagrama realizado en Bizagi, enlace</a:t>
            </a:r>
            <a:r>
              <a:rPr lang="es-CO" sz="3200">
                <a:solidFill>
                  <a:schemeClr val="dk1"/>
                </a:solidFill>
                <a:latin typeface="Coda"/>
                <a:ea typeface="Coda"/>
                <a:cs typeface="Coda"/>
                <a:sym typeface="Coda"/>
              </a:rPr>
              <a:t>:</a:t>
            </a:r>
            <a:br>
              <a:rPr lang="es-CO" sz="3200">
                <a:solidFill>
                  <a:schemeClr val="dk1"/>
                </a:solidFill>
                <a:latin typeface="Coda"/>
                <a:ea typeface="Coda"/>
                <a:cs typeface="Coda"/>
                <a:sym typeface="Coda"/>
              </a:rPr>
            </a:br>
            <a:r>
              <a:rPr lang="es-CO" sz="3200" u="sng">
                <a:solidFill>
                  <a:schemeClr val="hlink"/>
                </a:solidFill>
                <a:latin typeface="Coda"/>
                <a:ea typeface="Coda"/>
                <a:cs typeface="Coda"/>
                <a:sym typeface="Coda"/>
                <a:hlinkClick r:id="rId4"/>
              </a:rPr>
              <a:t>https://drive.google.com/file/d/1RZTqjxn4K7JNjpPremdDFxfxjtQxdfok/view?usp=sharing</a:t>
            </a:r>
            <a:br>
              <a:rPr lang="es-CO" sz="3200">
                <a:solidFill>
                  <a:schemeClr val="dk1"/>
                </a:solidFill>
                <a:latin typeface="Coda"/>
                <a:ea typeface="Coda"/>
                <a:cs typeface="Coda"/>
                <a:sym typeface="Coda"/>
              </a:rPr>
            </a:br>
            <a:endParaRPr>
              <a:latin typeface="Coda"/>
              <a:ea typeface="Coda"/>
              <a:cs typeface="Coda"/>
              <a:sym typeface="Coda"/>
            </a:endParaRPr>
          </a:p>
        </p:txBody>
      </p:sp>
      <p:pic>
        <p:nvPicPr>
          <p:cNvPr id="218" name="Google Shape;218;g1186ab15e86_0_100"/>
          <p:cNvPicPr preferRelativeResize="0"/>
          <p:nvPr/>
        </p:nvPicPr>
        <p:blipFill rotWithShape="1">
          <a:blip r:embed="rId5">
            <a:alphaModFix/>
          </a:blip>
          <a:srcRect b="9321" l="0" r="0" t="0"/>
          <a:stretch/>
        </p:blipFill>
        <p:spPr>
          <a:xfrm>
            <a:off x="2221550" y="4006500"/>
            <a:ext cx="19891948" cy="765383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2" name="Shape 222"/>
        <p:cNvGrpSpPr/>
        <p:nvPr/>
      </p:nvGrpSpPr>
      <p:grpSpPr>
        <a:xfrm>
          <a:off x="0" y="0"/>
          <a:ext cx="0" cy="0"/>
          <a:chOff x="0" y="0"/>
          <a:chExt cx="0" cy="0"/>
        </a:xfrm>
      </p:grpSpPr>
      <p:sp>
        <p:nvSpPr>
          <p:cNvPr id="223" name="Google Shape;223;g1186ab15e86_0_112"/>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i="0" lang="es-CO" sz="3200" u="none" cap="none" strike="noStrike">
                <a:solidFill>
                  <a:schemeClr val="dk1"/>
                </a:solidFill>
                <a:latin typeface="Coda"/>
                <a:ea typeface="Coda"/>
                <a:cs typeface="Coda"/>
                <a:sym typeface="Coda"/>
              </a:rPr>
              <a:t>3. Mapas de proceso BPMN</a:t>
            </a:r>
            <a:endParaRPr>
              <a:latin typeface="Coda"/>
              <a:ea typeface="Coda"/>
              <a:cs typeface="Coda"/>
              <a:sym typeface="Coda"/>
            </a:endParaRPr>
          </a:p>
        </p:txBody>
      </p:sp>
      <p:sp>
        <p:nvSpPr>
          <p:cNvPr id="224" name="Google Shape;224;g1186ab15e86_0_112"/>
          <p:cNvSpPr txBox="1"/>
          <p:nvPr/>
        </p:nvSpPr>
        <p:spPr>
          <a:xfrm>
            <a:off x="2629201" y="2826453"/>
            <a:ext cx="19125600" cy="969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lang="es-CO" sz="5700">
                <a:solidFill>
                  <a:srgbClr val="FB4C0F"/>
                </a:solidFill>
                <a:latin typeface="Coda"/>
                <a:ea typeface="Coda"/>
                <a:cs typeface="Coda"/>
                <a:sym typeface="Coda"/>
              </a:rPr>
              <a:t>3.2 BPMN Propuesta</a:t>
            </a:r>
            <a:endParaRPr sz="5700">
              <a:solidFill>
                <a:srgbClr val="FB4C0F"/>
              </a:solidFill>
              <a:latin typeface="Coda"/>
              <a:ea typeface="Coda"/>
              <a:cs typeface="Coda"/>
              <a:sym typeface="Coda"/>
            </a:endParaRPr>
          </a:p>
        </p:txBody>
      </p:sp>
      <p:sp>
        <p:nvSpPr>
          <p:cNvPr id="225" name="Google Shape;225;g1186ab15e86_0_112"/>
          <p:cNvSpPr txBox="1"/>
          <p:nvPr/>
        </p:nvSpPr>
        <p:spPr>
          <a:xfrm>
            <a:off x="3642876" y="4009975"/>
            <a:ext cx="66885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lang="es-CO" sz="3200">
                <a:solidFill>
                  <a:schemeClr val="dk1"/>
                </a:solidFill>
                <a:latin typeface="Coda"/>
                <a:ea typeface="Coda"/>
                <a:cs typeface="Coda"/>
                <a:sym typeface="Coda"/>
              </a:rPr>
              <a:t>Subproceso:  Registrarse</a:t>
            </a:r>
            <a:endParaRPr>
              <a:latin typeface="Coda"/>
              <a:ea typeface="Coda"/>
              <a:cs typeface="Coda"/>
              <a:sym typeface="Coda"/>
            </a:endParaRPr>
          </a:p>
        </p:txBody>
      </p:sp>
      <p:sp>
        <p:nvSpPr>
          <p:cNvPr id="226" name="Google Shape;226;g1186ab15e86_0_112"/>
          <p:cNvSpPr txBox="1"/>
          <p:nvPr/>
        </p:nvSpPr>
        <p:spPr>
          <a:xfrm>
            <a:off x="3642875" y="12154375"/>
            <a:ext cx="17676600" cy="1293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lang="es-CO" sz="3200">
                <a:solidFill>
                  <a:schemeClr val="dk1"/>
                </a:solidFill>
                <a:latin typeface="Coda"/>
                <a:ea typeface="Coda"/>
                <a:cs typeface="Coda"/>
                <a:sym typeface="Coda"/>
              </a:rPr>
              <a:t>Diagrama realizado en Bizagi, enlace:</a:t>
            </a:r>
            <a:br>
              <a:rPr lang="es-CO" sz="3200">
                <a:solidFill>
                  <a:schemeClr val="dk1"/>
                </a:solidFill>
                <a:latin typeface="Coda"/>
                <a:ea typeface="Coda"/>
                <a:cs typeface="Coda"/>
                <a:sym typeface="Coda"/>
              </a:rPr>
            </a:br>
            <a:r>
              <a:rPr lang="es-CO" sz="3200" u="sng">
                <a:solidFill>
                  <a:schemeClr val="hlink"/>
                </a:solidFill>
                <a:latin typeface="Coda"/>
                <a:ea typeface="Coda"/>
                <a:cs typeface="Coda"/>
                <a:sym typeface="Coda"/>
                <a:hlinkClick r:id="rId4"/>
              </a:rPr>
              <a:t>https://drive.google.com/file/d/1ie1hxzO1RIdEYp7seL2WB0G45LCQ_7z4/view</a:t>
            </a:r>
            <a:br>
              <a:rPr lang="es-CO" sz="3200">
                <a:solidFill>
                  <a:schemeClr val="dk1"/>
                </a:solidFill>
                <a:latin typeface="Coda"/>
                <a:ea typeface="Coda"/>
                <a:cs typeface="Coda"/>
                <a:sym typeface="Coda"/>
              </a:rPr>
            </a:br>
            <a:endParaRPr>
              <a:latin typeface="Coda"/>
              <a:ea typeface="Coda"/>
              <a:cs typeface="Coda"/>
              <a:sym typeface="Coda"/>
            </a:endParaRPr>
          </a:p>
        </p:txBody>
      </p:sp>
      <p:pic>
        <p:nvPicPr>
          <p:cNvPr id="227" name="Google Shape;227;g1186ab15e86_0_112"/>
          <p:cNvPicPr preferRelativeResize="0"/>
          <p:nvPr/>
        </p:nvPicPr>
        <p:blipFill rotWithShape="1">
          <a:blip r:embed="rId5">
            <a:alphaModFix/>
          </a:blip>
          <a:srcRect b="20458" l="0" r="0" t="0"/>
          <a:stretch/>
        </p:blipFill>
        <p:spPr>
          <a:xfrm>
            <a:off x="5090867" y="4814175"/>
            <a:ext cx="14202300" cy="7273500"/>
          </a:xfrm>
          <a:prstGeom prst="roundRect">
            <a:avLst>
              <a:gd fmla="val 8522" name="adj"/>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1" name="Shape 231"/>
        <p:cNvGrpSpPr/>
        <p:nvPr/>
      </p:nvGrpSpPr>
      <p:grpSpPr>
        <a:xfrm>
          <a:off x="0" y="0"/>
          <a:ext cx="0" cy="0"/>
          <a:chOff x="0" y="0"/>
          <a:chExt cx="0" cy="0"/>
        </a:xfrm>
      </p:grpSpPr>
      <p:sp>
        <p:nvSpPr>
          <p:cNvPr id="232" name="Google Shape;232;gd2016f8bef_1_11"/>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i="0" lang="es-CO" sz="3200" u="none" cap="none" strike="noStrike">
                <a:solidFill>
                  <a:schemeClr val="dk1"/>
                </a:solidFill>
                <a:latin typeface="Coda"/>
                <a:ea typeface="Coda"/>
                <a:cs typeface="Coda"/>
                <a:sym typeface="Coda"/>
              </a:rPr>
              <a:t>3. Mapas de proceso BPMN</a:t>
            </a:r>
            <a:endParaRPr>
              <a:latin typeface="Coda"/>
              <a:ea typeface="Coda"/>
              <a:cs typeface="Coda"/>
              <a:sym typeface="Coda"/>
            </a:endParaRPr>
          </a:p>
        </p:txBody>
      </p:sp>
      <p:sp>
        <p:nvSpPr>
          <p:cNvPr id="233" name="Google Shape;233;gd2016f8bef_1_11"/>
          <p:cNvSpPr txBox="1"/>
          <p:nvPr/>
        </p:nvSpPr>
        <p:spPr>
          <a:xfrm>
            <a:off x="2629201" y="2226441"/>
            <a:ext cx="19125600" cy="969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lang="es-CO" sz="5700">
                <a:solidFill>
                  <a:srgbClr val="FB4C0F"/>
                </a:solidFill>
                <a:latin typeface="Coda"/>
                <a:ea typeface="Coda"/>
                <a:cs typeface="Coda"/>
                <a:sym typeface="Coda"/>
              </a:rPr>
              <a:t>3.2 BPMN Propuesta</a:t>
            </a:r>
            <a:endParaRPr sz="5700">
              <a:solidFill>
                <a:srgbClr val="FB4C0F"/>
              </a:solidFill>
              <a:latin typeface="Coda"/>
              <a:ea typeface="Coda"/>
              <a:cs typeface="Coda"/>
              <a:sym typeface="Coda"/>
            </a:endParaRPr>
          </a:p>
        </p:txBody>
      </p:sp>
      <p:sp>
        <p:nvSpPr>
          <p:cNvPr id="234" name="Google Shape;234;gd2016f8bef_1_11"/>
          <p:cNvSpPr txBox="1"/>
          <p:nvPr/>
        </p:nvSpPr>
        <p:spPr>
          <a:xfrm>
            <a:off x="3864525" y="3348525"/>
            <a:ext cx="82305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lang="es-CO" sz="3200">
                <a:solidFill>
                  <a:schemeClr val="dk1"/>
                </a:solidFill>
                <a:latin typeface="Coda"/>
                <a:ea typeface="Coda"/>
                <a:cs typeface="Coda"/>
                <a:sym typeface="Coda"/>
              </a:rPr>
              <a:t>Subproceso:  Restablecer contraseña</a:t>
            </a:r>
            <a:endParaRPr>
              <a:latin typeface="Coda"/>
              <a:ea typeface="Coda"/>
              <a:cs typeface="Coda"/>
              <a:sym typeface="Coda"/>
            </a:endParaRPr>
          </a:p>
        </p:txBody>
      </p:sp>
      <p:sp>
        <p:nvSpPr>
          <p:cNvPr id="235" name="Google Shape;235;gd2016f8bef_1_11"/>
          <p:cNvSpPr txBox="1"/>
          <p:nvPr/>
        </p:nvSpPr>
        <p:spPr>
          <a:xfrm>
            <a:off x="3642875" y="12122500"/>
            <a:ext cx="18539100" cy="1293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lang="es-CO" sz="3200">
                <a:solidFill>
                  <a:schemeClr val="dk1"/>
                </a:solidFill>
                <a:latin typeface="Coda"/>
                <a:ea typeface="Coda"/>
                <a:cs typeface="Coda"/>
                <a:sym typeface="Coda"/>
              </a:rPr>
              <a:t>Diagrama realizado en Bizagi, enlace:</a:t>
            </a:r>
            <a:endParaRPr sz="3200">
              <a:solidFill>
                <a:schemeClr val="dk1"/>
              </a:solidFill>
              <a:latin typeface="Coda"/>
              <a:ea typeface="Coda"/>
              <a:cs typeface="Coda"/>
              <a:sym typeface="Coda"/>
            </a:endParaRPr>
          </a:p>
          <a:p>
            <a:pPr indent="0" lvl="0" marL="0" marR="0" rtl="0" algn="l">
              <a:lnSpc>
                <a:spcPct val="100000"/>
              </a:lnSpc>
              <a:spcBef>
                <a:spcPts val="0"/>
              </a:spcBef>
              <a:spcAft>
                <a:spcPts val="0"/>
              </a:spcAft>
              <a:buClr>
                <a:schemeClr val="dk1"/>
              </a:buClr>
              <a:buSzPts val="3200"/>
              <a:buFont typeface="Arial"/>
              <a:buNone/>
            </a:pPr>
            <a:r>
              <a:rPr lang="es-CO" sz="3200" u="sng">
                <a:solidFill>
                  <a:schemeClr val="hlink"/>
                </a:solidFill>
                <a:latin typeface="Coda"/>
                <a:ea typeface="Coda"/>
                <a:cs typeface="Coda"/>
                <a:sym typeface="Coda"/>
                <a:hlinkClick r:id="rId4"/>
              </a:rPr>
              <a:t>https://drive.google.com/file/d/1kQqvPDpSpJYwwaDfghWOgnLjZrf7kJN0/view?usp=sharing</a:t>
            </a:r>
            <a:br>
              <a:rPr lang="es-CO" sz="3200">
                <a:solidFill>
                  <a:schemeClr val="dk1"/>
                </a:solidFill>
                <a:latin typeface="Coda"/>
                <a:ea typeface="Coda"/>
                <a:cs typeface="Coda"/>
                <a:sym typeface="Coda"/>
              </a:rPr>
            </a:br>
            <a:endParaRPr>
              <a:latin typeface="Coda"/>
              <a:ea typeface="Coda"/>
              <a:cs typeface="Coda"/>
              <a:sym typeface="Coda"/>
            </a:endParaRPr>
          </a:p>
        </p:txBody>
      </p:sp>
      <p:pic>
        <p:nvPicPr>
          <p:cNvPr id="236" name="Google Shape;236;gd2016f8bef_1_11"/>
          <p:cNvPicPr preferRelativeResize="0"/>
          <p:nvPr/>
        </p:nvPicPr>
        <p:blipFill rotWithShape="1">
          <a:blip r:embed="rId5">
            <a:alphaModFix/>
          </a:blip>
          <a:srcRect b="17321" l="0" r="0" t="0"/>
          <a:stretch/>
        </p:blipFill>
        <p:spPr>
          <a:xfrm>
            <a:off x="3864529" y="4010000"/>
            <a:ext cx="16654935" cy="76852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0" name="Shape 240"/>
        <p:cNvGrpSpPr/>
        <p:nvPr/>
      </p:nvGrpSpPr>
      <p:grpSpPr>
        <a:xfrm>
          <a:off x="0" y="0"/>
          <a:ext cx="0" cy="0"/>
          <a:chOff x="0" y="0"/>
          <a:chExt cx="0" cy="0"/>
        </a:xfrm>
      </p:grpSpPr>
      <p:sp>
        <p:nvSpPr>
          <p:cNvPr id="241" name="Google Shape;241;gd2016f8bef_1_2"/>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i="0" lang="es-CO" sz="3200" u="none" cap="none" strike="noStrike">
                <a:solidFill>
                  <a:schemeClr val="dk1"/>
                </a:solidFill>
                <a:latin typeface="Coda"/>
                <a:ea typeface="Coda"/>
                <a:cs typeface="Coda"/>
                <a:sym typeface="Coda"/>
              </a:rPr>
              <a:t>3. Mapas de proceso BPMN</a:t>
            </a:r>
            <a:endParaRPr>
              <a:latin typeface="Coda"/>
              <a:ea typeface="Coda"/>
              <a:cs typeface="Coda"/>
              <a:sym typeface="Coda"/>
            </a:endParaRPr>
          </a:p>
        </p:txBody>
      </p:sp>
      <p:sp>
        <p:nvSpPr>
          <p:cNvPr id="242" name="Google Shape;242;gd2016f8bef_1_2"/>
          <p:cNvSpPr txBox="1"/>
          <p:nvPr/>
        </p:nvSpPr>
        <p:spPr>
          <a:xfrm>
            <a:off x="2629201" y="2826453"/>
            <a:ext cx="19125600" cy="969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lang="es-CO" sz="5700">
                <a:solidFill>
                  <a:srgbClr val="FB4C0F"/>
                </a:solidFill>
                <a:latin typeface="Coda"/>
                <a:ea typeface="Coda"/>
                <a:cs typeface="Coda"/>
                <a:sym typeface="Coda"/>
              </a:rPr>
              <a:t>3.2 BPMN Propuesta</a:t>
            </a:r>
            <a:endParaRPr sz="5700">
              <a:solidFill>
                <a:srgbClr val="FB4C0F"/>
              </a:solidFill>
              <a:latin typeface="Coda"/>
              <a:ea typeface="Coda"/>
              <a:cs typeface="Coda"/>
              <a:sym typeface="Coda"/>
            </a:endParaRPr>
          </a:p>
        </p:txBody>
      </p:sp>
      <p:sp>
        <p:nvSpPr>
          <p:cNvPr id="243" name="Google Shape;243;gd2016f8bef_1_2"/>
          <p:cNvSpPr txBox="1"/>
          <p:nvPr/>
        </p:nvSpPr>
        <p:spPr>
          <a:xfrm>
            <a:off x="3642875" y="4009975"/>
            <a:ext cx="106047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lang="es-CO" sz="3200">
                <a:solidFill>
                  <a:schemeClr val="dk1"/>
                </a:solidFill>
                <a:latin typeface="Coda"/>
                <a:ea typeface="Coda"/>
                <a:cs typeface="Coda"/>
                <a:sym typeface="Coda"/>
              </a:rPr>
              <a:t>Subproceso: Agendamiento de citas médicas</a:t>
            </a:r>
            <a:endParaRPr>
              <a:latin typeface="Coda"/>
              <a:ea typeface="Coda"/>
              <a:cs typeface="Coda"/>
              <a:sym typeface="Coda"/>
            </a:endParaRPr>
          </a:p>
        </p:txBody>
      </p:sp>
      <p:sp>
        <p:nvSpPr>
          <p:cNvPr id="244" name="Google Shape;244;gd2016f8bef_1_2"/>
          <p:cNvSpPr txBox="1"/>
          <p:nvPr/>
        </p:nvSpPr>
        <p:spPr>
          <a:xfrm>
            <a:off x="2629200" y="12154375"/>
            <a:ext cx="19125600" cy="1293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lang="es-CO" sz="3200">
                <a:solidFill>
                  <a:schemeClr val="dk1"/>
                </a:solidFill>
                <a:latin typeface="Coda"/>
                <a:ea typeface="Coda"/>
                <a:cs typeface="Coda"/>
                <a:sym typeface="Coda"/>
              </a:rPr>
              <a:t>Diagrama realizado en Bizagi, enlace:</a:t>
            </a:r>
            <a:endParaRPr sz="3200">
              <a:solidFill>
                <a:schemeClr val="dk1"/>
              </a:solidFill>
              <a:latin typeface="Coda"/>
              <a:ea typeface="Coda"/>
              <a:cs typeface="Coda"/>
              <a:sym typeface="Coda"/>
            </a:endParaRPr>
          </a:p>
          <a:p>
            <a:pPr indent="0" lvl="0" marL="0" marR="0" rtl="0" algn="l">
              <a:lnSpc>
                <a:spcPct val="100000"/>
              </a:lnSpc>
              <a:spcBef>
                <a:spcPts val="0"/>
              </a:spcBef>
              <a:spcAft>
                <a:spcPts val="0"/>
              </a:spcAft>
              <a:buClr>
                <a:schemeClr val="dk1"/>
              </a:buClr>
              <a:buSzPts val="3200"/>
              <a:buFont typeface="Arial"/>
              <a:buNone/>
            </a:pPr>
            <a:r>
              <a:rPr lang="es-CO" sz="3200" u="sng">
                <a:solidFill>
                  <a:schemeClr val="hlink"/>
                </a:solidFill>
                <a:latin typeface="Coda"/>
                <a:ea typeface="Coda"/>
                <a:cs typeface="Coda"/>
                <a:sym typeface="Coda"/>
                <a:hlinkClick r:id="rId4"/>
              </a:rPr>
              <a:t>https://drive.google.com/file/d/1artl4mI_G2qP57urMeXBm2mAiD99uxP7/view?usp=sharing</a:t>
            </a:r>
            <a:br>
              <a:rPr lang="es-CO" sz="3200">
                <a:solidFill>
                  <a:schemeClr val="dk1"/>
                </a:solidFill>
                <a:latin typeface="Coda"/>
                <a:ea typeface="Coda"/>
                <a:cs typeface="Coda"/>
                <a:sym typeface="Coda"/>
              </a:rPr>
            </a:br>
            <a:endParaRPr>
              <a:latin typeface="Coda"/>
              <a:ea typeface="Coda"/>
              <a:cs typeface="Coda"/>
              <a:sym typeface="Coda"/>
            </a:endParaRPr>
          </a:p>
        </p:txBody>
      </p:sp>
      <p:pic>
        <p:nvPicPr>
          <p:cNvPr id="245" name="Google Shape;245;gd2016f8bef_1_2"/>
          <p:cNvPicPr preferRelativeResize="0"/>
          <p:nvPr/>
        </p:nvPicPr>
        <p:blipFill rotWithShape="1">
          <a:blip r:embed="rId5">
            <a:alphaModFix/>
          </a:blip>
          <a:srcRect b="16331" l="0" r="0" t="0"/>
          <a:stretch/>
        </p:blipFill>
        <p:spPr>
          <a:xfrm>
            <a:off x="2198213" y="4803525"/>
            <a:ext cx="19987584" cy="744711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9" name="Shape 249"/>
        <p:cNvGrpSpPr/>
        <p:nvPr/>
      </p:nvGrpSpPr>
      <p:grpSpPr>
        <a:xfrm>
          <a:off x="0" y="0"/>
          <a:ext cx="0" cy="0"/>
          <a:chOff x="0" y="0"/>
          <a:chExt cx="0" cy="0"/>
        </a:xfrm>
      </p:grpSpPr>
      <p:sp>
        <p:nvSpPr>
          <p:cNvPr id="250" name="Google Shape;250;p18"/>
          <p:cNvSpPr txBox="1"/>
          <p:nvPr/>
        </p:nvSpPr>
        <p:spPr>
          <a:xfrm>
            <a:off x="1821438" y="6981448"/>
            <a:ext cx="20741100" cy="1785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6D00"/>
              </a:buClr>
              <a:buSzPts val="11000"/>
              <a:buFont typeface="Arial"/>
              <a:buNone/>
            </a:pPr>
            <a:r>
              <a:rPr i="0" lang="es-CO" sz="11000" u="none" cap="none" strike="noStrike">
                <a:solidFill>
                  <a:srgbClr val="FF6D00"/>
                </a:solidFill>
                <a:latin typeface="Coda"/>
                <a:ea typeface="Coda"/>
                <a:cs typeface="Coda"/>
                <a:sym typeface="Coda"/>
              </a:rPr>
              <a:t>4. Requisitos específicos</a:t>
            </a:r>
            <a:endParaRPr>
              <a:latin typeface="Coda"/>
              <a:ea typeface="Coda"/>
              <a:cs typeface="Coda"/>
              <a:sym typeface="Cod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4" name="Shape 254"/>
        <p:cNvGrpSpPr/>
        <p:nvPr/>
      </p:nvGrpSpPr>
      <p:grpSpPr>
        <a:xfrm>
          <a:off x="0" y="0"/>
          <a:ext cx="0" cy="0"/>
          <a:chOff x="0" y="0"/>
          <a:chExt cx="0" cy="0"/>
        </a:xfrm>
      </p:grpSpPr>
      <p:sp>
        <p:nvSpPr>
          <p:cNvPr id="255" name="Google Shape;255;g11875096727_0_3"/>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i="0" lang="es-CO" sz="3200" u="none" cap="none" strike="noStrike">
                <a:solidFill>
                  <a:schemeClr val="dk1"/>
                </a:solidFill>
                <a:latin typeface="Coda"/>
                <a:ea typeface="Coda"/>
                <a:cs typeface="Coda"/>
                <a:sym typeface="Coda"/>
              </a:rPr>
              <a:t>4. Requisitos específicos</a:t>
            </a:r>
            <a:endParaRPr>
              <a:latin typeface="Coda"/>
              <a:ea typeface="Coda"/>
              <a:cs typeface="Coda"/>
              <a:sym typeface="Coda"/>
            </a:endParaRPr>
          </a:p>
        </p:txBody>
      </p:sp>
      <p:sp>
        <p:nvSpPr>
          <p:cNvPr id="256" name="Google Shape;256;g11875096727_0_3"/>
          <p:cNvSpPr txBox="1"/>
          <p:nvPr/>
        </p:nvSpPr>
        <p:spPr>
          <a:xfrm>
            <a:off x="2629201" y="2088828"/>
            <a:ext cx="19125600" cy="969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200"/>
              <a:buFont typeface="Arial"/>
              <a:buNone/>
            </a:pPr>
            <a:r>
              <a:rPr i="0" lang="es-CO" sz="5700" u="none" cap="none" strike="noStrike">
                <a:solidFill>
                  <a:srgbClr val="FB4C0F"/>
                </a:solidFill>
                <a:latin typeface="Coda"/>
                <a:ea typeface="Coda"/>
                <a:cs typeface="Coda"/>
                <a:sym typeface="Coda"/>
              </a:rPr>
              <a:t>4.1</a:t>
            </a:r>
            <a:r>
              <a:rPr lang="es-CO" sz="5700">
                <a:solidFill>
                  <a:srgbClr val="FB4C0F"/>
                </a:solidFill>
                <a:latin typeface="Coda"/>
                <a:ea typeface="Coda"/>
                <a:cs typeface="Coda"/>
                <a:sym typeface="Coda"/>
              </a:rPr>
              <a:t> Requerimientos funcionales</a:t>
            </a:r>
            <a:endParaRPr sz="3900">
              <a:solidFill>
                <a:srgbClr val="FB4C0F"/>
              </a:solidFill>
              <a:latin typeface="Coda"/>
              <a:ea typeface="Coda"/>
              <a:cs typeface="Coda"/>
              <a:sym typeface="Coda"/>
            </a:endParaRPr>
          </a:p>
        </p:txBody>
      </p:sp>
      <p:graphicFrame>
        <p:nvGraphicFramePr>
          <p:cNvPr id="257" name="Google Shape;257;g11875096727_0_3"/>
          <p:cNvGraphicFramePr/>
          <p:nvPr/>
        </p:nvGraphicFramePr>
        <p:xfrm>
          <a:off x="3920475" y="3734750"/>
          <a:ext cx="3000000" cy="3000000"/>
        </p:xfrm>
        <a:graphic>
          <a:graphicData uri="http://schemas.openxmlformats.org/drawingml/2006/table">
            <a:tbl>
              <a:tblPr>
                <a:noFill/>
                <a:tableStyleId>{1EAF23E0-7F2D-4624-A5A2-FEECF36AECE1}</a:tableStyleId>
              </a:tblPr>
              <a:tblGrid>
                <a:gridCol w="4857125"/>
                <a:gridCol w="12591775"/>
              </a:tblGrid>
              <a:tr h="985000">
                <a:tc>
                  <a:txBody>
                    <a:bodyPr/>
                    <a:lstStyle/>
                    <a:p>
                      <a:pPr indent="0" lvl="0" marL="0" rtl="0" algn="l">
                        <a:spcBef>
                          <a:spcPts val="0"/>
                        </a:spcBef>
                        <a:spcAft>
                          <a:spcPts val="0"/>
                        </a:spcAft>
                        <a:buNone/>
                      </a:pPr>
                      <a:r>
                        <a:rPr lang="es-CO" sz="3500">
                          <a:solidFill>
                            <a:schemeClr val="dk1"/>
                          </a:solidFill>
                          <a:latin typeface="Coda"/>
                          <a:ea typeface="Coda"/>
                          <a:cs typeface="Coda"/>
                          <a:sym typeface="Coda"/>
                        </a:rPr>
                        <a:t>Identificación del requerimiento: </a:t>
                      </a:r>
                      <a:endParaRPr sz="3500">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A8D08D"/>
                    </a:solidFill>
                  </a:tcPr>
                </a:tc>
                <a:tc>
                  <a:txBody>
                    <a:bodyPr/>
                    <a:lstStyle/>
                    <a:p>
                      <a:pPr indent="0" lvl="0" marL="0" rtl="0" algn="l">
                        <a:spcBef>
                          <a:spcPts val="0"/>
                        </a:spcBef>
                        <a:spcAft>
                          <a:spcPts val="0"/>
                        </a:spcAft>
                        <a:buClr>
                          <a:schemeClr val="dk1"/>
                        </a:buClr>
                        <a:buSzPts val="1100"/>
                        <a:buFont typeface="Arial"/>
                        <a:buNone/>
                      </a:pPr>
                      <a:r>
                        <a:rPr lang="es-CO" sz="2600">
                          <a:latin typeface="Quicksand"/>
                          <a:ea typeface="Quicksand"/>
                          <a:cs typeface="Quicksand"/>
                          <a:sym typeface="Quicksand"/>
                        </a:rPr>
                        <a:t>RF01</a:t>
                      </a:r>
                      <a:endParaRPr sz="2600">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C5E0B3"/>
                    </a:solidFill>
                  </a:tcPr>
                </a:tc>
              </a:tr>
              <a:tr h="985000">
                <a:tc>
                  <a:txBody>
                    <a:bodyPr/>
                    <a:lstStyle/>
                    <a:p>
                      <a:pPr indent="0" lvl="0" marL="0" rtl="0" algn="l">
                        <a:spcBef>
                          <a:spcPts val="0"/>
                        </a:spcBef>
                        <a:spcAft>
                          <a:spcPts val="0"/>
                        </a:spcAft>
                        <a:buNone/>
                      </a:pPr>
                      <a:r>
                        <a:rPr lang="es-CO" sz="3500">
                          <a:latin typeface="Coda"/>
                          <a:ea typeface="Coda"/>
                          <a:cs typeface="Coda"/>
                          <a:sym typeface="Coda"/>
                        </a:rPr>
                        <a:t>Nombre del requerimiento:</a:t>
                      </a:r>
                      <a:endParaRPr sz="3500">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A8D08D"/>
                    </a:solidFill>
                  </a:tcPr>
                </a:tc>
                <a:tc>
                  <a:txBody>
                    <a:bodyPr/>
                    <a:lstStyle/>
                    <a:p>
                      <a:pPr indent="0" lvl="0" marL="0" rtl="0" algn="l">
                        <a:spcBef>
                          <a:spcPts val="0"/>
                        </a:spcBef>
                        <a:spcAft>
                          <a:spcPts val="0"/>
                        </a:spcAft>
                        <a:buClr>
                          <a:schemeClr val="dk1"/>
                        </a:buClr>
                        <a:buSzPts val="1100"/>
                        <a:buFont typeface="Arial"/>
                        <a:buNone/>
                      </a:pPr>
                      <a:r>
                        <a:rPr lang="es-CO" sz="2600">
                          <a:solidFill>
                            <a:schemeClr val="dk1"/>
                          </a:solidFill>
                          <a:latin typeface="Quicksand"/>
                          <a:ea typeface="Quicksand"/>
                          <a:cs typeface="Quicksand"/>
                          <a:sym typeface="Quicksand"/>
                        </a:rPr>
                        <a:t>Visualizar módulo de ayuda</a:t>
                      </a:r>
                      <a:endParaRPr sz="2600">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C5E0B3"/>
                    </a:solidFill>
                  </a:tcPr>
                </a:tc>
              </a:tr>
              <a:tr h="985000">
                <a:tc>
                  <a:txBody>
                    <a:bodyPr/>
                    <a:lstStyle/>
                    <a:p>
                      <a:pPr indent="0" lvl="0" marL="0" rtl="0" algn="l">
                        <a:spcBef>
                          <a:spcPts val="0"/>
                        </a:spcBef>
                        <a:spcAft>
                          <a:spcPts val="0"/>
                        </a:spcAft>
                        <a:buNone/>
                      </a:pPr>
                      <a:r>
                        <a:rPr lang="es-CO" sz="3500">
                          <a:latin typeface="Coda"/>
                          <a:ea typeface="Coda"/>
                          <a:cs typeface="Coda"/>
                          <a:sym typeface="Coda"/>
                        </a:rPr>
                        <a:t>Características: </a:t>
                      </a:r>
                      <a:endParaRPr sz="3500">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A8D08D"/>
                    </a:solidFill>
                  </a:tcPr>
                </a:tc>
                <a:tc>
                  <a:txBody>
                    <a:bodyPr/>
                    <a:lstStyle/>
                    <a:p>
                      <a:pPr indent="0" lvl="0" marL="0" rtl="0" algn="l">
                        <a:spcBef>
                          <a:spcPts val="0"/>
                        </a:spcBef>
                        <a:spcAft>
                          <a:spcPts val="0"/>
                        </a:spcAft>
                        <a:buNone/>
                      </a:pPr>
                      <a:r>
                        <a:rPr lang="es-CO" sz="2600">
                          <a:solidFill>
                            <a:schemeClr val="dk1"/>
                          </a:solidFill>
                          <a:latin typeface="Quicksand"/>
                          <a:ea typeface="Quicksand"/>
                          <a:cs typeface="Quicksand"/>
                          <a:sym typeface="Quicksand"/>
                        </a:rPr>
                        <a:t>Una persona o un usuario posee acceso al módulo de ayuda donde puede conocer de qué trata la página o adquirir instrucciones del cómo navegar por la misma</a:t>
                      </a:r>
                      <a:endParaRPr sz="2600">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C5E0B3"/>
                    </a:solidFill>
                  </a:tcPr>
                </a:tc>
              </a:tr>
              <a:tr h="985000">
                <a:tc>
                  <a:txBody>
                    <a:bodyPr/>
                    <a:lstStyle/>
                    <a:p>
                      <a:pPr indent="0" lvl="0" marL="0" rtl="0" algn="l">
                        <a:spcBef>
                          <a:spcPts val="0"/>
                        </a:spcBef>
                        <a:spcAft>
                          <a:spcPts val="0"/>
                        </a:spcAft>
                        <a:buNone/>
                      </a:pPr>
                      <a:r>
                        <a:rPr lang="es-CO" sz="3500">
                          <a:latin typeface="Coda"/>
                          <a:ea typeface="Coda"/>
                          <a:cs typeface="Coda"/>
                          <a:sym typeface="Coda"/>
                        </a:rPr>
                        <a:t>Descripción del</a:t>
                      </a:r>
                      <a:endParaRPr sz="3500">
                        <a:latin typeface="Coda"/>
                        <a:ea typeface="Coda"/>
                        <a:cs typeface="Coda"/>
                        <a:sym typeface="Coda"/>
                      </a:endParaRPr>
                    </a:p>
                    <a:p>
                      <a:pPr indent="0" lvl="0" marL="0" rtl="0" algn="l">
                        <a:spcBef>
                          <a:spcPts val="0"/>
                        </a:spcBef>
                        <a:spcAft>
                          <a:spcPts val="0"/>
                        </a:spcAft>
                        <a:buNone/>
                      </a:pPr>
                      <a:r>
                        <a:rPr lang="es-CO" sz="3500">
                          <a:latin typeface="Coda"/>
                          <a:ea typeface="Coda"/>
                          <a:cs typeface="Coda"/>
                          <a:sym typeface="Coda"/>
                        </a:rPr>
                        <a:t>requerimiento:</a:t>
                      </a:r>
                      <a:endParaRPr sz="3500">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A8D08D"/>
                    </a:solidFill>
                  </a:tcPr>
                </a:tc>
                <a:tc>
                  <a:txBody>
                    <a:bodyPr/>
                    <a:lstStyle/>
                    <a:p>
                      <a:pPr indent="0" lvl="0" marL="0" rtl="0" algn="l">
                        <a:spcBef>
                          <a:spcPts val="0"/>
                        </a:spcBef>
                        <a:spcAft>
                          <a:spcPts val="0"/>
                        </a:spcAft>
                        <a:buClr>
                          <a:schemeClr val="dk1"/>
                        </a:buClr>
                        <a:buSzPts val="1100"/>
                        <a:buFont typeface="Arial"/>
                        <a:buNone/>
                      </a:pPr>
                      <a:r>
                        <a:rPr lang="es-CO" sz="2600">
                          <a:solidFill>
                            <a:schemeClr val="dk1"/>
                          </a:solidFill>
                          <a:latin typeface="Quicksand"/>
                          <a:ea typeface="Quicksand"/>
                          <a:cs typeface="Quicksand"/>
                          <a:sym typeface="Quicksand"/>
                        </a:rPr>
                        <a:t>El sistema remite a la persona o al usuario a una página determinada donde se encuentran las preguntas frecuentes, la sección de información de la empresa o la sección de guía para navegar en la página</a:t>
                      </a:r>
                      <a:endParaRPr sz="2600">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C5E0B3"/>
                    </a:solidFill>
                  </a:tcPr>
                </a:tc>
              </a:tr>
              <a:tr h="985000">
                <a:tc>
                  <a:txBody>
                    <a:bodyPr/>
                    <a:lstStyle/>
                    <a:p>
                      <a:pPr indent="0" lvl="0" marL="0" rtl="0" algn="l">
                        <a:spcBef>
                          <a:spcPts val="0"/>
                        </a:spcBef>
                        <a:spcAft>
                          <a:spcPts val="0"/>
                        </a:spcAft>
                        <a:buNone/>
                      </a:pPr>
                      <a:r>
                        <a:rPr lang="es-CO" sz="3500">
                          <a:latin typeface="Coda"/>
                          <a:ea typeface="Coda"/>
                          <a:cs typeface="Coda"/>
                          <a:sym typeface="Coda"/>
                        </a:rPr>
                        <a:t>Requerimientos</a:t>
                      </a:r>
                      <a:endParaRPr sz="3500">
                        <a:latin typeface="Coda"/>
                        <a:ea typeface="Coda"/>
                        <a:cs typeface="Coda"/>
                        <a:sym typeface="Coda"/>
                      </a:endParaRPr>
                    </a:p>
                    <a:p>
                      <a:pPr indent="0" lvl="0" marL="0" rtl="0" algn="l">
                        <a:spcBef>
                          <a:spcPts val="0"/>
                        </a:spcBef>
                        <a:spcAft>
                          <a:spcPts val="0"/>
                        </a:spcAft>
                        <a:buNone/>
                      </a:pPr>
                      <a:r>
                        <a:rPr lang="es-CO" sz="3500">
                          <a:latin typeface="Coda"/>
                          <a:ea typeface="Coda"/>
                          <a:cs typeface="Coda"/>
                          <a:sym typeface="Coda"/>
                        </a:rPr>
                        <a:t>no funcionales:</a:t>
                      </a:r>
                      <a:endParaRPr sz="3500">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A8D08D"/>
                    </a:solidFill>
                  </a:tcPr>
                </a:tc>
                <a:tc>
                  <a:txBody>
                    <a:bodyPr/>
                    <a:lstStyle/>
                    <a:p>
                      <a:pPr indent="-393700" lvl="0" marL="457200" rtl="0" algn="l">
                        <a:spcBef>
                          <a:spcPts val="0"/>
                        </a:spcBef>
                        <a:spcAft>
                          <a:spcPts val="0"/>
                        </a:spcAft>
                        <a:buClr>
                          <a:schemeClr val="dk1"/>
                        </a:buClr>
                        <a:buSzPts val="2600"/>
                        <a:buFont typeface="Quicksand"/>
                        <a:buChar char="●"/>
                      </a:pPr>
                      <a:r>
                        <a:rPr lang="es-CO" sz="2600">
                          <a:solidFill>
                            <a:schemeClr val="dk1"/>
                          </a:solidFill>
                          <a:latin typeface="Quicksand"/>
                          <a:ea typeface="Quicksand"/>
                          <a:cs typeface="Quicksand"/>
                          <a:sym typeface="Quicksand"/>
                        </a:rPr>
                        <a:t>RNF01</a:t>
                      </a:r>
                      <a:endParaRPr sz="2600">
                        <a:solidFill>
                          <a:schemeClr val="dk1"/>
                        </a:solidFill>
                        <a:latin typeface="Quicksand"/>
                        <a:ea typeface="Quicksand"/>
                        <a:cs typeface="Quicksand"/>
                        <a:sym typeface="Quicksand"/>
                      </a:endParaRPr>
                    </a:p>
                    <a:p>
                      <a:pPr indent="-393700" lvl="0" marL="457200" rtl="0" algn="l">
                        <a:spcBef>
                          <a:spcPts val="0"/>
                        </a:spcBef>
                        <a:spcAft>
                          <a:spcPts val="0"/>
                        </a:spcAft>
                        <a:buClr>
                          <a:schemeClr val="dk1"/>
                        </a:buClr>
                        <a:buSzPts val="2600"/>
                        <a:buFont typeface="Quicksand"/>
                        <a:buChar char="●"/>
                      </a:pPr>
                      <a:r>
                        <a:rPr lang="es-CO" sz="2600">
                          <a:solidFill>
                            <a:schemeClr val="dk1"/>
                          </a:solidFill>
                          <a:latin typeface="Quicksand"/>
                          <a:ea typeface="Quicksand"/>
                          <a:cs typeface="Quicksand"/>
                          <a:sym typeface="Quicksand"/>
                        </a:rPr>
                        <a:t>RNF02</a:t>
                      </a:r>
                      <a:endParaRPr sz="2600">
                        <a:solidFill>
                          <a:schemeClr val="dk1"/>
                        </a:solidFill>
                        <a:latin typeface="Quicksand"/>
                        <a:ea typeface="Quicksand"/>
                        <a:cs typeface="Quicksand"/>
                        <a:sym typeface="Quicksand"/>
                      </a:endParaRPr>
                    </a:p>
                    <a:p>
                      <a:pPr indent="-393700" lvl="0" marL="457200" rtl="0" algn="l">
                        <a:spcBef>
                          <a:spcPts val="0"/>
                        </a:spcBef>
                        <a:spcAft>
                          <a:spcPts val="0"/>
                        </a:spcAft>
                        <a:buClr>
                          <a:schemeClr val="dk1"/>
                        </a:buClr>
                        <a:buSzPts val="2600"/>
                        <a:buFont typeface="Quicksand"/>
                        <a:buChar char="●"/>
                      </a:pPr>
                      <a:r>
                        <a:rPr lang="es-CO" sz="2600">
                          <a:solidFill>
                            <a:schemeClr val="dk1"/>
                          </a:solidFill>
                          <a:latin typeface="Quicksand"/>
                          <a:ea typeface="Quicksand"/>
                          <a:cs typeface="Quicksand"/>
                          <a:sym typeface="Quicksand"/>
                        </a:rPr>
                        <a:t>RNF04</a:t>
                      </a:r>
                      <a:endParaRPr sz="2600">
                        <a:solidFill>
                          <a:schemeClr val="dk1"/>
                        </a:solidFill>
                        <a:latin typeface="Quicksand"/>
                        <a:ea typeface="Quicksand"/>
                        <a:cs typeface="Quicksand"/>
                        <a:sym typeface="Quicksand"/>
                      </a:endParaRPr>
                    </a:p>
                    <a:p>
                      <a:pPr indent="-393700" lvl="0" marL="457200" rtl="0" algn="l">
                        <a:spcBef>
                          <a:spcPts val="0"/>
                        </a:spcBef>
                        <a:spcAft>
                          <a:spcPts val="0"/>
                        </a:spcAft>
                        <a:buClr>
                          <a:schemeClr val="dk1"/>
                        </a:buClr>
                        <a:buSzPts val="2600"/>
                        <a:buFont typeface="Quicksand"/>
                        <a:buChar char="●"/>
                      </a:pPr>
                      <a:r>
                        <a:rPr lang="es-CO" sz="2600">
                          <a:solidFill>
                            <a:schemeClr val="dk1"/>
                          </a:solidFill>
                          <a:latin typeface="Quicksand"/>
                          <a:ea typeface="Quicksand"/>
                          <a:cs typeface="Quicksand"/>
                          <a:sym typeface="Quicksand"/>
                        </a:rPr>
                        <a:t>RNF06</a:t>
                      </a:r>
                      <a:endParaRPr sz="2600">
                        <a:solidFill>
                          <a:schemeClr val="dk1"/>
                        </a:solidFill>
                        <a:latin typeface="Quicksand"/>
                        <a:ea typeface="Quicksand"/>
                        <a:cs typeface="Quicksand"/>
                        <a:sym typeface="Quicksand"/>
                      </a:endParaRPr>
                    </a:p>
                    <a:p>
                      <a:pPr indent="-393700" lvl="0" marL="457200" rtl="0" algn="l">
                        <a:spcBef>
                          <a:spcPts val="0"/>
                        </a:spcBef>
                        <a:spcAft>
                          <a:spcPts val="0"/>
                        </a:spcAft>
                        <a:buClr>
                          <a:schemeClr val="dk1"/>
                        </a:buClr>
                        <a:buSzPts val="2600"/>
                        <a:buFont typeface="Quicksand"/>
                        <a:buChar char="●"/>
                      </a:pPr>
                      <a:r>
                        <a:rPr lang="es-CO" sz="2600">
                          <a:solidFill>
                            <a:schemeClr val="dk1"/>
                          </a:solidFill>
                          <a:latin typeface="Quicksand"/>
                          <a:ea typeface="Quicksand"/>
                          <a:cs typeface="Quicksand"/>
                          <a:sym typeface="Quicksand"/>
                        </a:rPr>
                        <a:t>RNF10</a:t>
                      </a:r>
                      <a:endParaRPr sz="2600">
                        <a:solidFill>
                          <a:schemeClr val="dk1"/>
                        </a:solidFill>
                        <a:latin typeface="Quicksand"/>
                        <a:ea typeface="Quicksand"/>
                        <a:cs typeface="Quicksand"/>
                        <a:sym typeface="Quicksand"/>
                      </a:endParaRPr>
                    </a:p>
                    <a:p>
                      <a:pPr indent="-393700" lvl="0" marL="457200" rtl="0" algn="l">
                        <a:spcBef>
                          <a:spcPts val="0"/>
                        </a:spcBef>
                        <a:spcAft>
                          <a:spcPts val="0"/>
                        </a:spcAft>
                        <a:buClr>
                          <a:schemeClr val="dk1"/>
                        </a:buClr>
                        <a:buSzPts val="2600"/>
                        <a:buFont typeface="Quicksand"/>
                        <a:buChar char="●"/>
                      </a:pPr>
                      <a:r>
                        <a:rPr lang="es-CO" sz="2600">
                          <a:solidFill>
                            <a:schemeClr val="dk1"/>
                          </a:solidFill>
                          <a:latin typeface="Quicksand"/>
                          <a:ea typeface="Quicksand"/>
                          <a:cs typeface="Quicksand"/>
                          <a:sym typeface="Quicksand"/>
                        </a:rPr>
                        <a:t>RNF11</a:t>
                      </a:r>
                      <a:endParaRPr sz="2600">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C5E0B3"/>
                    </a:solidFill>
                  </a:tcPr>
                </a:tc>
              </a:tr>
              <a:tr h="985000">
                <a:tc>
                  <a:txBody>
                    <a:bodyPr/>
                    <a:lstStyle/>
                    <a:p>
                      <a:pPr indent="0" lvl="0" marL="0" rtl="0" algn="l">
                        <a:spcBef>
                          <a:spcPts val="0"/>
                        </a:spcBef>
                        <a:spcAft>
                          <a:spcPts val="0"/>
                        </a:spcAft>
                        <a:buNone/>
                      </a:pPr>
                      <a:r>
                        <a:rPr lang="es-CO" sz="3500">
                          <a:latin typeface="Coda"/>
                          <a:ea typeface="Coda"/>
                          <a:cs typeface="Coda"/>
                          <a:sym typeface="Coda"/>
                        </a:rPr>
                        <a:t>Prioridad de</a:t>
                      </a:r>
                      <a:endParaRPr sz="3500">
                        <a:latin typeface="Coda"/>
                        <a:ea typeface="Coda"/>
                        <a:cs typeface="Coda"/>
                        <a:sym typeface="Coda"/>
                      </a:endParaRPr>
                    </a:p>
                    <a:p>
                      <a:pPr indent="0" lvl="0" marL="0" rtl="0" algn="l">
                        <a:spcBef>
                          <a:spcPts val="0"/>
                        </a:spcBef>
                        <a:spcAft>
                          <a:spcPts val="0"/>
                        </a:spcAft>
                        <a:buNone/>
                      </a:pPr>
                      <a:r>
                        <a:rPr lang="es-CO" sz="3500">
                          <a:latin typeface="Coda"/>
                          <a:ea typeface="Coda"/>
                          <a:cs typeface="Coda"/>
                          <a:sym typeface="Coda"/>
                        </a:rPr>
                        <a:t>requerimiento:</a:t>
                      </a:r>
                      <a:endParaRPr sz="3500">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A8D08D"/>
                    </a:solidFill>
                  </a:tcPr>
                </a:tc>
                <a:tc>
                  <a:txBody>
                    <a:bodyPr/>
                    <a:lstStyle/>
                    <a:p>
                      <a:pPr indent="0" lvl="0" marL="0" rtl="0" algn="l">
                        <a:spcBef>
                          <a:spcPts val="0"/>
                        </a:spcBef>
                        <a:spcAft>
                          <a:spcPts val="0"/>
                        </a:spcAft>
                        <a:buClr>
                          <a:schemeClr val="dk1"/>
                        </a:buClr>
                        <a:buSzPts val="1100"/>
                        <a:buFont typeface="Arial"/>
                        <a:buNone/>
                      </a:pPr>
                      <a:r>
                        <a:rPr lang="es-CO" sz="2600">
                          <a:solidFill>
                            <a:schemeClr val="dk1"/>
                          </a:solidFill>
                          <a:latin typeface="Quicksand"/>
                          <a:ea typeface="Quicksand"/>
                          <a:cs typeface="Quicksand"/>
                          <a:sym typeface="Quicksand"/>
                        </a:rPr>
                        <a:t>Alta</a:t>
                      </a:r>
                      <a:endParaRPr sz="2600">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C5E0B3"/>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 name="Shape 37"/>
        <p:cNvGrpSpPr/>
        <p:nvPr/>
      </p:nvGrpSpPr>
      <p:grpSpPr>
        <a:xfrm>
          <a:off x="0" y="0"/>
          <a:ext cx="0" cy="0"/>
          <a:chOff x="0" y="0"/>
          <a:chExt cx="0" cy="0"/>
        </a:xfrm>
      </p:grpSpPr>
      <p:sp>
        <p:nvSpPr>
          <p:cNvPr id="38" name="Google Shape;38;p2"/>
          <p:cNvSpPr txBox="1"/>
          <p:nvPr/>
        </p:nvSpPr>
        <p:spPr>
          <a:xfrm>
            <a:off x="4877830" y="2153444"/>
            <a:ext cx="154524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6D00"/>
              </a:buClr>
              <a:buSzPts val="7200"/>
              <a:buFont typeface="Arial"/>
              <a:buNone/>
            </a:pPr>
            <a:r>
              <a:rPr lang="es-CO" sz="7200" u="none" cap="none" strike="noStrike">
                <a:solidFill>
                  <a:srgbClr val="FF6D00"/>
                </a:solidFill>
                <a:latin typeface="Coda"/>
                <a:ea typeface="Coda"/>
                <a:cs typeface="Coda"/>
                <a:sym typeface="Coda"/>
              </a:rPr>
              <a:t>CONTENIDOS</a:t>
            </a:r>
            <a:endParaRPr>
              <a:latin typeface="Coda"/>
              <a:ea typeface="Coda"/>
              <a:cs typeface="Coda"/>
              <a:sym typeface="Coda"/>
            </a:endParaRPr>
          </a:p>
        </p:txBody>
      </p:sp>
      <p:sp>
        <p:nvSpPr>
          <p:cNvPr id="39" name="Google Shape;39;p2"/>
          <p:cNvSpPr txBox="1"/>
          <p:nvPr/>
        </p:nvSpPr>
        <p:spPr>
          <a:xfrm>
            <a:off x="2314750" y="5521200"/>
            <a:ext cx="9168900" cy="6618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4000"/>
              <a:buFont typeface="Arial"/>
              <a:buNone/>
            </a:pPr>
            <a:r>
              <a:rPr i="0" lang="es-CO" sz="4500" u="none" cap="none" strike="noStrike">
                <a:solidFill>
                  <a:schemeClr val="dk1"/>
                </a:solidFill>
                <a:latin typeface="Coda"/>
                <a:ea typeface="Coda"/>
                <a:cs typeface="Coda"/>
                <a:sym typeface="Coda"/>
              </a:rPr>
              <a:t>1. Contextualización</a:t>
            </a:r>
            <a:endParaRPr sz="1900">
              <a:latin typeface="Coda"/>
              <a:ea typeface="Coda"/>
              <a:cs typeface="Coda"/>
              <a:sym typeface="Coda"/>
            </a:endParaRPr>
          </a:p>
          <a:p>
            <a:pPr indent="457200" lvl="0" marL="0" marR="0" rtl="0" algn="l">
              <a:lnSpc>
                <a:spcPct val="100000"/>
              </a:lnSpc>
              <a:spcBef>
                <a:spcPts val="0"/>
              </a:spcBef>
              <a:spcAft>
                <a:spcPts val="0"/>
              </a:spcAft>
              <a:buClr>
                <a:schemeClr val="dk1"/>
              </a:buClr>
              <a:buSzPts val="4000"/>
              <a:buFont typeface="Arial"/>
              <a:buNone/>
            </a:pPr>
            <a:r>
              <a:rPr i="0" lang="es-CO" sz="4000" u="none" cap="none" strike="noStrike">
                <a:solidFill>
                  <a:schemeClr val="dk1"/>
                </a:solidFill>
                <a:latin typeface="Quicksand"/>
                <a:ea typeface="Quicksand"/>
                <a:cs typeface="Quicksand"/>
                <a:sym typeface="Quicksand"/>
              </a:rPr>
              <a:t>1.1 Planteamiento y Problemática</a:t>
            </a:r>
            <a:endParaRPr>
              <a:solidFill>
                <a:schemeClr val="dk1"/>
              </a:solidFill>
              <a:latin typeface="Quicksand"/>
              <a:ea typeface="Quicksand"/>
              <a:cs typeface="Quicksand"/>
              <a:sym typeface="Quicksand"/>
            </a:endParaRPr>
          </a:p>
          <a:p>
            <a:pPr indent="457200" lvl="0" marL="0" marR="0" rtl="0" algn="l">
              <a:lnSpc>
                <a:spcPct val="100000"/>
              </a:lnSpc>
              <a:spcBef>
                <a:spcPts val="0"/>
              </a:spcBef>
              <a:spcAft>
                <a:spcPts val="0"/>
              </a:spcAft>
              <a:buClr>
                <a:srgbClr val="FF6D00"/>
              </a:buClr>
              <a:buSzPts val="4000"/>
              <a:buFont typeface="Arial"/>
              <a:buNone/>
            </a:pPr>
            <a:r>
              <a:rPr i="0" lang="es-CO" sz="4000" u="none" cap="none" strike="noStrike">
                <a:solidFill>
                  <a:schemeClr val="dk1"/>
                </a:solidFill>
                <a:latin typeface="Quicksand"/>
                <a:ea typeface="Quicksand"/>
                <a:cs typeface="Quicksand"/>
                <a:sym typeface="Quicksand"/>
              </a:rPr>
              <a:t>1.2 Pregunta problema</a:t>
            </a:r>
            <a:endParaRPr>
              <a:solidFill>
                <a:schemeClr val="dk1"/>
              </a:solidFill>
              <a:latin typeface="Quicksand"/>
              <a:ea typeface="Quicksand"/>
              <a:cs typeface="Quicksand"/>
              <a:sym typeface="Quicksand"/>
            </a:endParaRPr>
          </a:p>
          <a:p>
            <a:pPr indent="457200" lvl="0" marL="0" marR="0" rtl="0" algn="l">
              <a:lnSpc>
                <a:spcPct val="100000"/>
              </a:lnSpc>
              <a:spcBef>
                <a:spcPts val="0"/>
              </a:spcBef>
              <a:spcAft>
                <a:spcPts val="0"/>
              </a:spcAft>
              <a:buClr>
                <a:srgbClr val="FF6D00"/>
              </a:buClr>
              <a:buSzPts val="4000"/>
              <a:buFont typeface="Arial"/>
              <a:buNone/>
            </a:pPr>
            <a:r>
              <a:rPr i="0" lang="es-CO" sz="4000" u="none" cap="none" strike="noStrike">
                <a:solidFill>
                  <a:schemeClr val="dk1"/>
                </a:solidFill>
                <a:latin typeface="Quicksand"/>
                <a:ea typeface="Quicksand"/>
                <a:cs typeface="Quicksand"/>
                <a:sym typeface="Quicksand"/>
              </a:rPr>
              <a:t>1.3 Objetivo general</a:t>
            </a:r>
            <a:endParaRPr>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rgbClr val="FF6D00"/>
              </a:buClr>
              <a:buSzPts val="4000"/>
              <a:buFont typeface="Arial"/>
              <a:buNone/>
            </a:pPr>
            <a:r>
              <a:rPr i="0" lang="es-CO" sz="4000" u="none" cap="none" strike="noStrike">
                <a:solidFill>
                  <a:schemeClr val="dk1"/>
                </a:solidFill>
                <a:latin typeface="Quicksand"/>
                <a:ea typeface="Quicksand"/>
                <a:cs typeface="Quicksand"/>
                <a:sym typeface="Quicksand"/>
              </a:rPr>
              <a:t>	1.4 Objetivos específicos</a:t>
            </a:r>
            <a:endParaRPr>
              <a:solidFill>
                <a:schemeClr val="dk1"/>
              </a:solidFill>
              <a:latin typeface="Quicksand"/>
              <a:ea typeface="Quicksand"/>
              <a:cs typeface="Quicksand"/>
              <a:sym typeface="Quicksand"/>
            </a:endParaRPr>
          </a:p>
          <a:p>
            <a:pPr indent="457200" lvl="0" marL="0" marR="0" rtl="0" algn="l">
              <a:lnSpc>
                <a:spcPct val="100000"/>
              </a:lnSpc>
              <a:spcBef>
                <a:spcPts val="0"/>
              </a:spcBef>
              <a:spcAft>
                <a:spcPts val="0"/>
              </a:spcAft>
              <a:buClr>
                <a:srgbClr val="FF6D00"/>
              </a:buClr>
              <a:buSzPts val="4000"/>
              <a:buFont typeface="Arial"/>
              <a:buNone/>
            </a:pPr>
            <a:r>
              <a:rPr i="0" lang="es-CO" sz="4000" u="none" cap="none" strike="noStrike">
                <a:solidFill>
                  <a:schemeClr val="dk1"/>
                </a:solidFill>
                <a:latin typeface="Quicksand"/>
                <a:ea typeface="Quicksand"/>
                <a:cs typeface="Quicksand"/>
                <a:sym typeface="Quicksand"/>
              </a:rPr>
              <a:t>1.5 Justificación</a:t>
            </a:r>
            <a:endParaRPr>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rgbClr val="FF6D00"/>
              </a:buClr>
              <a:buSzPts val="4000"/>
              <a:buFont typeface="Arial"/>
              <a:buNone/>
            </a:pPr>
            <a:r>
              <a:rPr i="0" lang="es-CO" sz="4000" u="none" cap="none" strike="noStrike">
                <a:solidFill>
                  <a:schemeClr val="dk1"/>
                </a:solidFill>
                <a:latin typeface="Quicksand"/>
                <a:ea typeface="Quicksand"/>
                <a:cs typeface="Quicksand"/>
                <a:sym typeface="Quicksand"/>
              </a:rPr>
              <a:t>	1.6 Delimitación y alcance</a:t>
            </a:r>
            <a:endParaRPr>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chemeClr val="dk1"/>
              </a:buClr>
              <a:buSzPts val="4000"/>
              <a:buFont typeface="Times New Roman"/>
              <a:buNone/>
            </a:pPr>
            <a:br>
              <a:rPr b="0" i="0" lang="es-CO" sz="4000" u="none" cap="none" strike="noStrike">
                <a:solidFill>
                  <a:schemeClr val="dk1"/>
                </a:solidFill>
                <a:latin typeface="Times New Roman"/>
                <a:ea typeface="Times New Roman"/>
                <a:cs typeface="Times New Roman"/>
                <a:sym typeface="Times New Roman"/>
              </a:rPr>
            </a:br>
            <a:r>
              <a:rPr i="0" lang="es-CO" sz="4500" u="none" cap="none" strike="noStrike">
                <a:solidFill>
                  <a:schemeClr val="dk1"/>
                </a:solidFill>
                <a:latin typeface="Coda"/>
                <a:ea typeface="Coda"/>
                <a:cs typeface="Coda"/>
                <a:sym typeface="Coda"/>
              </a:rPr>
              <a:t>2. Recolección de información</a:t>
            </a:r>
            <a:endParaRPr sz="4500">
              <a:latin typeface="Coda"/>
              <a:ea typeface="Coda"/>
              <a:cs typeface="Coda"/>
              <a:sym typeface="Coda"/>
            </a:endParaRPr>
          </a:p>
          <a:p>
            <a:pPr indent="0" lvl="0" marL="0" marR="0" rtl="0" algn="l">
              <a:lnSpc>
                <a:spcPct val="100000"/>
              </a:lnSpc>
              <a:spcBef>
                <a:spcPts val="0"/>
              </a:spcBef>
              <a:spcAft>
                <a:spcPts val="0"/>
              </a:spcAft>
              <a:buClr>
                <a:schemeClr val="dk1"/>
              </a:buClr>
              <a:buSzPts val="4000"/>
              <a:buFont typeface="Arial"/>
              <a:buNone/>
            </a:pPr>
            <a:br>
              <a:rPr b="0" i="0" lang="es-CO" sz="4000" u="none" cap="none" strike="noStrike">
                <a:solidFill>
                  <a:schemeClr val="dk1"/>
                </a:solidFill>
                <a:latin typeface="Arial"/>
                <a:ea typeface="Arial"/>
                <a:cs typeface="Arial"/>
                <a:sym typeface="Arial"/>
              </a:rPr>
            </a:br>
            <a:endParaRPr>
              <a:solidFill>
                <a:schemeClr val="dk1"/>
              </a:solidFill>
              <a:latin typeface="Quicksand"/>
              <a:ea typeface="Quicksand"/>
              <a:cs typeface="Quicksand"/>
              <a:sym typeface="Quicksand"/>
            </a:endParaRPr>
          </a:p>
        </p:txBody>
      </p:sp>
      <p:sp>
        <p:nvSpPr>
          <p:cNvPr id="40" name="Google Shape;40;p2"/>
          <p:cNvSpPr txBox="1"/>
          <p:nvPr/>
        </p:nvSpPr>
        <p:spPr>
          <a:xfrm>
            <a:off x="13699050" y="5053500"/>
            <a:ext cx="9966900" cy="7086300"/>
          </a:xfrm>
          <a:prstGeom prst="rect">
            <a:avLst/>
          </a:prstGeom>
          <a:noFill/>
          <a:ln>
            <a:noFill/>
          </a:ln>
        </p:spPr>
        <p:txBody>
          <a:bodyPr anchorCtr="0" anchor="ctr" bIns="71425" lIns="71425" spcFirstLastPara="1" rIns="71425" wrap="square" tIns="71425">
            <a:spAutoFit/>
          </a:bodyPr>
          <a:lstStyle/>
          <a:p>
            <a:pPr indent="0" lvl="0" marL="0" rtl="0" algn="l">
              <a:spcBef>
                <a:spcPts val="0"/>
              </a:spcBef>
              <a:spcAft>
                <a:spcPts val="0"/>
              </a:spcAft>
              <a:buClr>
                <a:schemeClr val="dk1"/>
              </a:buClr>
              <a:buSzPts val="4000"/>
              <a:buFont typeface="Arial"/>
              <a:buNone/>
            </a:pPr>
            <a:r>
              <a:rPr lang="es-CO" sz="4500">
                <a:solidFill>
                  <a:schemeClr val="dk1"/>
                </a:solidFill>
                <a:latin typeface="Coda"/>
                <a:ea typeface="Coda"/>
                <a:cs typeface="Coda"/>
                <a:sym typeface="Coda"/>
              </a:rPr>
              <a:t>3. Mapas de proceso BPMN</a:t>
            </a:r>
            <a:endParaRPr sz="4500">
              <a:solidFill>
                <a:schemeClr val="dk1"/>
              </a:solidFill>
              <a:latin typeface="Coda"/>
              <a:ea typeface="Coda"/>
              <a:cs typeface="Coda"/>
              <a:sym typeface="Coda"/>
            </a:endParaRPr>
          </a:p>
          <a:p>
            <a:pPr indent="0" lvl="0" marL="0" rtl="0" algn="l">
              <a:spcBef>
                <a:spcPts val="0"/>
              </a:spcBef>
              <a:spcAft>
                <a:spcPts val="0"/>
              </a:spcAft>
              <a:buClr>
                <a:schemeClr val="dk1"/>
              </a:buClr>
              <a:buSzPts val="4000"/>
              <a:buFont typeface="Arial"/>
              <a:buNone/>
            </a:pPr>
            <a:r>
              <a:rPr lang="es-CO" sz="4000">
                <a:solidFill>
                  <a:schemeClr val="dk1"/>
                </a:solidFill>
              </a:rPr>
              <a:t>	</a:t>
            </a:r>
            <a:r>
              <a:rPr lang="es-CO" sz="4000">
                <a:solidFill>
                  <a:schemeClr val="dk1"/>
                </a:solidFill>
                <a:latin typeface="Quicksand"/>
                <a:ea typeface="Quicksand"/>
                <a:cs typeface="Quicksand"/>
                <a:sym typeface="Quicksand"/>
              </a:rPr>
              <a:t>3.1 BPMN Situación actual</a:t>
            </a:r>
            <a:endParaRPr>
              <a:solidFill>
                <a:schemeClr val="dk1"/>
              </a:solidFill>
              <a:latin typeface="Quicksand"/>
              <a:ea typeface="Quicksand"/>
              <a:cs typeface="Quicksand"/>
              <a:sym typeface="Quicksand"/>
            </a:endParaRPr>
          </a:p>
          <a:p>
            <a:pPr indent="0" lvl="0" marL="0" rtl="0" algn="l">
              <a:spcBef>
                <a:spcPts val="0"/>
              </a:spcBef>
              <a:spcAft>
                <a:spcPts val="0"/>
              </a:spcAft>
              <a:buClr>
                <a:srgbClr val="FF6D00"/>
              </a:buClr>
              <a:buSzPts val="4000"/>
              <a:buFont typeface="Arial"/>
              <a:buNone/>
            </a:pPr>
            <a:r>
              <a:rPr lang="es-CO" sz="4000">
                <a:solidFill>
                  <a:schemeClr val="dk1"/>
                </a:solidFill>
                <a:latin typeface="Quicksand"/>
                <a:ea typeface="Quicksand"/>
                <a:cs typeface="Quicksand"/>
                <a:sym typeface="Quicksand"/>
              </a:rPr>
              <a:t>	3.2 BPMN Propuesta</a:t>
            </a:r>
            <a:endParaRPr sz="4000">
              <a:solidFill>
                <a:schemeClr val="dk1"/>
              </a:solidFill>
              <a:latin typeface="Quicksand"/>
              <a:ea typeface="Quicksand"/>
              <a:cs typeface="Quicksand"/>
              <a:sym typeface="Quicksand"/>
            </a:endParaRPr>
          </a:p>
          <a:p>
            <a:pPr indent="0" lvl="0" marL="0" rtl="0" algn="l">
              <a:spcBef>
                <a:spcPts val="0"/>
              </a:spcBef>
              <a:spcAft>
                <a:spcPts val="0"/>
              </a:spcAft>
              <a:buClr>
                <a:srgbClr val="FF6D00"/>
              </a:buClr>
              <a:buSzPts val="4000"/>
              <a:buFont typeface="Arial"/>
              <a:buNone/>
            </a:pPr>
            <a:r>
              <a:t/>
            </a:r>
            <a:endParaRPr sz="4000">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chemeClr val="dk1"/>
              </a:buClr>
              <a:buSzPts val="3600"/>
              <a:buFont typeface="Arial"/>
              <a:buNone/>
            </a:pPr>
            <a:r>
              <a:rPr i="0" lang="es-CO" sz="4500" u="none" cap="none" strike="noStrike">
                <a:solidFill>
                  <a:schemeClr val="dk1"/>
                </a:solidFill>
                <a:latin typeface="Coda"/>
                <a:ea typeface="Coda"/>
                <a:cs typeface="Coda"/>
                <a:sym typeface="Coda"/>
              </a:rPr>
              <a:t>4. Requisitos específicos</a:t>
            </a:r>
            <a:endParaRPr sz="4500">
              <a:latin typeface="Coda"/>
              <a:ea typeface="Coda"/>
              <a:cs typeface="Coda"/>
              <a:sym typeface="Coda"/>
            </a:endParaRPr>
          </a:p>
          <a:p>
            <a:pPr indent="0" lvl="0" marL="0" marR="0" rtl="0" algn="l">
              <a:lnSpc>
                <a:spcPct val="100000"/>
              </a:lnSpc>
              <a:spcBef>
                <a:spcPts val="0"/>
              </a:spcBef>
              <a:spcAft>
                <a:spcPts val="0"/>
              </a:spcAft>
              <a:buClr>
                <a:schemeClr val="dk1"/>
              </a:buClr>
              <a:buSzPts val="3200"/>
              <a:buFont typeface="Times New Roman"/>
              <a:buNone/>
            </a:pPr>
            <a:r>
              <a:rPr b="0" i="0" lang="es-CO" sz="3200" u="none" cap="none" strike="noStrike">
                <a:solidFill>
                  <a:schemeClr val="dk1"/>
                </a:solidFill>
                <a:latin typeface="Times New Roman"/>
                <a:ea typeface="Times New Roman"/>
                <a:cs typeface="Times New Roman"/>
                <a:sym typeface="Times New Roman"/>
              </a:rPr>
              <a:t>	</a:t>
            </a:r>
            <a:r>
              <a:rPr i="0" lang="es-CO" sz="4000" u="none" cap="none" strike="noStrike">
                <a:solidFill>
                  <a:schemeClr val="dk1"/>
                </a:solidFill>
                <a:latin typeface="Quicksand"/>
                <a:ea typeface="Quicksand"/>
                <a:cs typeface="Quicksand"/>
                <a:sym typeface="Quicksand"/>
              </a:rPr>
              <a:t>4.1 Requerimientos funcionales</a:t>
            </a:r>
            <a:endParaRPr sz="4000">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rgbClr val="FF6D00"/>
              </a:buClr>
              <a:buSzPts val="3600"/>
              <a:buFont typeface="Arial"/>
              <a:buNone/>
            </a:pPr>
            <a:r>
              <a:rPr i="0" lang="es-CO" sz="4000" u="none" cap="none" strike="noStrike">
                <a:solidFill>
                  <a:schemeClr val="dk1"/>
                </a:solidFill>
                <a:latin typeface="Quicksand"/>
                <a:ea typeface="Quicksand"/>
                <a:cs typeface="Quicksand"/>
                <a:sym typeface="Quicksand"/>
              </a:rPr>
              <a:t>	4.2Requerimientos no funcionales</a:t>
            </a:r>
            <a:endParaRPr sz="4000">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rgbClr val="FF6D00"/>
              </a:buClr>
              <a:buSzPts val="3600"/>
              <a:buFont typeface="Arial"/>
              <a:buNone/>
            </a:pPr>
            <a:r>
              <a:rPr i="0" lang="es-CO" sz="4000" u="none" cap="none" strike="noStrike">
                <a:solidFill>
                  <a:schemeClr val="dk1"/>
                </a:solidFill>
                <a:latin typeface="Quicksand"/>
                <a:ea typeface="Quicksand"/>
                <a:cs typeface="Quicksand"/>
                <a:sym typeface="Quicksand"/>
              </a:rPr>
              <a:t>	4.3 </a:t>
            </a:r>
            <a:r>
              <a:rPr lang="es-CO" sz="4000">
                <a:solidFill>
                  <a:schemeClr val="dk1"/>
                </a:solidFill>
                <a:latin typeface="Quicksand"/>
                <a:ea typeface="Quicksand"/>
                <a:cs typeface="Quicksand"/>
                <a:sym typeface="Quicksand"/>
              </a:rPr>
              <a:t>Stakeholders</a:t>
            </a:r>
            <a:br>
              <a:rPr i="0" lang="es-CO" sz="3600" u="none" cap="none" strike="noStrike">
                <a:solidFill>
                  <a:schemeClr val="dk1"/>
                </a:solidFill>
                <a:latin typeface="Quicksand"/>
                <a:ea typeface="Quicksand"/>
                <a:cs typeface="Quicksand"/>
                <a:sym typeface="Quicksand"/>
              </a:rPr>
            </a:br>
            <a:endParaRPr i="0" sz="3600" u="none" cap="none" strike="noStrike">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chemeClr val="dk1"/>
              </a:buClr>
              <a:buSzPts val="4000"/>
              <a:buFont typeface="Arial"/>
              <a:buNone/>
            </a:pPr>
            <a:r>
              <a:rPr i="0" lang="es-CO" sz="4500" u="none" cap="none" strike="noStrike">
                <a:solidFill>
                  <a:schemeClr val="dk1"/>
                </a:solidFill>
                <a:latin typeface="Nanum Gothic Coding"/>
                <a:ea typeface="Nanum Gothic Coding"/>
                <a:cs typeface="Nanum Gothic Coding"/>
                <a:sym typeface="Nanum Gothic Coding"/>
              </a:rPr>
              <a:t>5. Modelo de Casos de Uso</a:t>
            </a:r>
            <a:br>
              <a:rPr b="0" i="0" lang="es-CO" sz="4000" u="none" cap="none" strike="noStrike">
                <a:solidFill>
                  <a:schemeClr val="dk1"/>
                </a:solidFill>
                <a:latin typeface="Arial"/>
                <a:ea typeface="Arial"/>
                <a:cs typeface="Arial"/>
                <a:sym typeface="Arial"/>
              </a:rPr>
            </a:br>
            <a:endParaRPr i="0" sz="4000" u="none" cap="none" strike="noStrike">
              <a:solidFill>
                <a:schemeClr val="dk1"/>
              </a:solidFill>
              <a:latin typeface="Coda"/>
              <a:ea typeface="Coda"/>
              <a:cs typeface="Coda"/>
              <a:sym typeface="Cod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1" name="Shape 261"/>
        <p:cNvGrpSpPr/>
        <p:nvPr/>
      </p:nvGrpSpPr>
      <p:grpSpPr>
        <a:xfrm>
          <a:off x="0" y="0"/>
          <a:ext cx="0" cy="0"/>
          <a:chOff x="0" y="0"/>
          <a:chExt cx="0" cy="0"/>
        </a:xfrm>
      </p:grpSpPr>
      <p:sp>
        <p:nvSpPr>
          <p:cNvPr id="262" name="Google Shape;262;g1186ab15e86_0_42"/>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i="0" lang="es-CO" sz="3200" u="none" cap="none" strike="noStrike">
                <a:solidFill>
                  <a:schemeClr val="dk1"/>
                </a:solidFill>
                <a:latin typeface="Coda"/>
                <a:ea typeface="Coda"/>
                <a:cs typeface="Coda"/>
                <a:sym typeface="Coda"/>
              </a:rPr>
              <a:t>4. Requisitos específicos</a:t>
            </a:r>
            <a:endParaRPr>
              <a:latin typeface="Coda"/>
              <a:ea typeface="Coda"/>
              <a:cs typeface="Coda"/>
              <a:sym typeface="Coda"/>
            </a:endParaRPr>
          </a:p>
        </p:txBody>
      </p:sp>
      <p:sp>
        <p:nvSpPr>
          <p:cNvPr id="263" name="Google Shape;263;g1186ab15e86_0_42"/>
          <p:cNvSpPr txBox="1"/>
          <p:nvPr/>
        </p:nvSpPr>
        <p:spPr>
          <a:xfrm>
            <a:off x="2629201" y="2088828"/>
            <a:ext cx="19125600" cy="969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200"/>
              <a:buFont typeface="Arial"/>
              <a:buNone/>
            </a:pPr>
            <a:r>
              <a:rPr i="0" lang="es-CO" sz="5700" u="none" cap="none" strike="noStrike">
                <a:solidFill>
                  <a:srgbClr val="FB4C0F"/>
                </a:solidFill>
                <a:latin typeface="Coda"/>
                <a:ea typeface="Coda"/>
                <a:cs typeface="Coda"/>
                <a:sym typeface="Coda"/>
              </a:rPr>
              <a:t>4.1</a:t>
            </a:r>
            <a:r>
              <a:rPr lang="es-CO" sz="5700">
                <a:solidFill>
                  <a:srgbClr val="FB4C0F"/>
                </a:solidFill>
                <a:latin typeface="Coda"/>
                <a:ea typeface="Coda"/>
                <a:cs typeface="Coda"/>
                <a:sym typeface="Coda"/>
              </a:rPr>
              <a:t> Requerimientos funcionales</a:t>
            </a:r>
            <a:endParaRPr sz="3900">
              <a:solidFill>
                <a:srgbClr val="FB4C0F"/>
              </a:solidFill>
              <a:latin typeface="Coda"/>
              <a:ea typeface="Coda"/>
              <a:cs typeface="Coda"/>
              <a:sym typeface="Coda"/>
            </a:endParaRPr>
          </a:p>
        </p:txBody>
      </p:sp>
      <p:graphicFrame>
        <p:nvGraphicFramePr>
          <p:cNvPr id="264" name="Google Shape;264;g1186ab15e86_0_42"/>
          <p:cNvGraphicFramePr/>
          <p:nvPr/>
        </p:nvGraphicFramePr>
        <p:xfrm>
          <a:off x="3920475" y="4361875"/>
          <a:ext cx="3000000" cy="3000000"/>
        </p:xfrm>
        <a:graphic>
          <a:graphicData uri="http://schemas.openxmlformats.org/drawingml/2006/table">
            <a:tbl>
              <a:tblPr>
                <a:noFill/>
                <a:tableStyleId>{1EAF23E0-7F2D-4624-A5A2-FEECF36AECE1}</a:tableStyleId>
              </a:tblPr>
              <a:tblGrid>
                <a:gridCol w="4857125"/>
                <a:gridCol w="12591775"/>
              </a:tblGrid>
              <a:tr h="985000">
                <a:tc>
                  <a:txBody>
                    <a:bodyPr/>
                    <a:lstStyle/>
                    <a:p>
                      <a:pPr indent="0" lvl="0" marL="0" rtl="0" algn="l">
                        <a:spcBef>
                          <a:spcPts val="0"/>
                        </a:spcBef>
                        <a:spcAft>
                          <a:spcPts val="0"/>
                        </a:spcAft>
                        <a:buNone/>
                      </a:pPr>
                      <a:r>
                        <a:rPr lang="es-CO" sz="3500">
                          <a:solidFill>
                            <a:schemeClr val="dk1"/>
                          </a:solidFill>
                          <a:latin typeface="Coda"/>
                          <a:ea typeface="Coda"/>
                          <a:cs typeface="Coda"/>
                          <a:sym typeface="Coda"/>
                        </a:rPr>
                        <a:t>Identificación del requerimiento: </a:t>
                      </a:r>
                      <a:endParaRPr sz="3500">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A8D08D"/>
                    </a:solidFill>
                  </a:tcPr>
                </a:tc>
                <a:tc>
                  <a:txBody>
                    <a:bodyPr/>
                    <a:lstStyle/>
                    <a:p>
                      <a:pPr indent="0" lvl="0" marL="0" rtl="0" algn="l">
                        <a:spcBef>
                          <a:spcPts val="0"/>
                        </a:spcBef>
                        <a:spcAft>
                          <a:spcPts val="0"/>
                        </a:spcAft>
                        <a:buNone/>
                      </a:pPr>
                      <a:r>
                        <a:rPr lang="es-CO" sz="2600">
                          <a:latin typeface="Quicksand"/>
                          <a:ea typeface="Quicksand"/>
                          <a:cs typeface="Quicksand"/>
                          <a:sym typeface="Quicksand"/>
                        </a:rPr>
                        <a:t>RF02</a:t>
                      </a:r>
                      <a:endParaRPr sz="2600">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C5E0B3"/>
                    </a:solidFill>
                  </a:tcPr>
                </a:tc>
              </a:tr>
              <a:tr h="985000">
                <a:tc>
                  <a:txBody>
                    <a:bodyPr/>
                    <a:lstStyle/>
                    <a:p>
                      <a:pPr indent="0" lvl="0" marL="0" rtl="0" algn="l">
                        <a:spcBef>
                          <a:spcPts val="0"/>
                        </a:spcBef>
                        <a:spcAft>
                          <a:spcPts val="0"/>
                        </a:spcAft>
                        <a:buNone/>
                      </a:pPr>
                      <a:r>
                        <a:rPr lang="es-CO" sz="3500">
                          <a:latin typeface="Coda"/>
                          <a:ea typeface="Coda"/>
                          <a:cs typeface="Coda"/>
                          <a:sym typeface="Coda"/>
                        </a:rPr>
                        <a:t>Nombre del requerimiento:</a:t>
                      </a:r>
                      <a:endParaRPr sz="3500">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A8D08D"/>
                    </a:solidFill>
                  </a:tcPr>
                </a:tc>
                <a:tc>
                  <a:txBody>
                    <a:bodyPr/>
                    <a:lstStyle/>
                    <a:p>
                      <a:pPr indent="0" lvl="0" marL="0" rtl="0" algn="l">
                        <a:spcBef>
                          <a:spcPts val="0"/>
                        </a:spcBef>
                        <a:spcAft>
                          <a:spcPts val="0"/>
                        </a:spcAft>
                        <a:buNone/>
                      </a:pPr>
                      <a:r>
                        <a:rPr lang="es-CO" sz="2600">
                          <a:latin typeface="Quicksand"/>
                          <a:ea typeface="Quicksand"/>
                          <a:cs typeface="Quicksand"/>
                          <a:sym typeface="Quicksand"/>
                        </a:rPr>
                        <a:t>Registrar usuario</a:t>
                      </a:r>
                      <a:endParaRPr sz="2600">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C5E0B3"/>
                    </a:solidFill>
                  </a:tcPr>
                </a:tc>
              </a:tr>
              <a:tr h="985000">
                <a:tc>
                  <a:txBody>
                    <a:bodyPr/>
                    <a:lstStyle/>
                    <a:p>
                      <a:pPr indent="0" lvl="0" marL="0" rtl="0" algn="l">
                        <a:spcBef>
                          <a:spcPts val="0"/>
                        </a:spcBef>
                        <a:spcAft>
                          <a:spcPts val="0"/>
                        </a:spcAft>
                        <a:buNone/>
                      </a:pPr>
                      <a:r>
                        <a:rPr lang="es-CO" sz="3500">
                          <a:latin typeface="Coda"/>
                          <a:ea typeface="Coda"/>
                          <a:cs typeface="Coda"/>
                          <a:sym typeface="Coda"/>
                        </a:rPr>
                        <a:t>Características: </a:t>
                      </a:r>
                      <a:endParaRPr sz="3500">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A8D08D"/>
                    </a:solidFill>
                  </a:tcPr>
                </a:tc>
                <a:tc>
                  <a:txBody>
                    <a:bodyPr/>
                    <a:lstStyle/>
                    <a:p>
                      <a:pPr indent="0" lvl="0" marL="0" rtl="0" algn="l">
                        <a:spcBef>
                          <a:spcPts val="0"/>
                        </a:spcBef>
                        <a:spcAft>
                          <a:spcPts val="0"/>
                        </a:spcAft>
                        <a:buNone/>
                      </a:pPr>
                      <a:r>
                        <a:rPr lang="es-CO" sz="2600">
                          <a:solidFill>
                            <a:schemeClr val="dk1"/>
                          </a:solidFill>
                          <a:latin typeface="Quicksand"/>
                          <a:ea typeface="Quicksand"/>
                          <a:cs typeface="Quicksand"/>
                          <a:sym typeface="Quicksand"/>
                        </a:rPr>
                        <a:t>Las personas deben suministrar la información pertinente para crear una cuenta</a:t>
                      </a:r>
                      <a:endParaRPr sz="2600">
                        <a:solidFill>
                          <a:schemeClr val="dk1"/>
                        </a:solidFill>
                        <a:latin typeface="Quicksand"/>
                        <a:ea typeface="Quicksand"/>
                        <a:cs typeface="Quicksand"/>
                        <a:sym typeface="Quicksand"/>
                      </a:endParaRPr>
                    </a:p>
                    <a:p>
                      <a:pPr indent="0" lvl="0" marL="0" rtl="0" algn="l">
                        <a:spcBef>
                          <a:spcPts val="0"/>
                        </a:spcBef>
                        <a:spcAft>
                          <a:spcPts val="0"/>
                        </a:spcAft>
                        <a:buNone/>
                      </a:pPr>
                      <a:r>
                        <a:t/>
                      </a:r>
                      <a:endParaRPr sz="2600">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C5E0B3"/>
                    </a:solidFill>
                  </a:tcPr>
                </a:tc>
              </a:tr>
              <a:tr h="985000">
                <a:tc>
                  <a:txBody>
                    <a:bodyPr/>
                    <a:lstStyle/>
                    <a:p>
                      <a:pPr indent="0" lvl="0" marL="0" rtl="0" algn="l">
                        <a:spcBef>
                          <a:spcPts val="0"/>
                        </a:spcBef>
                        <a:spcAft>
                          <a:spcPts val="0"/>
                        </a:spcAft>
                        <a:buNone/>
                      </a:pPr>
                      <a:r>
                        <a:rPr lang="es-CO" sz="3500">
                          <a:latin typeface="Coda"/>
                          <a:ea typeface="Coda"/>
                          <a:cs typeface="Coda"/>
                          <a:sym typeface="Coda"/>
                        </a:rPr>
                        <a:t>Descripción del</a:t>
                      </a:r>
                      <a:endParaRPr sz="3500">
                        <a:latin typeface="Coda"/>
                        <a:ea typeface="Coda"/>
                        <a:cs typeface="Coda"/>
                        <a:sym typeface="Coda"/>
                      </a:endParaRPr>
                    </a:p>
                    <a:p>
                      <a:pPr indent="0" lvl="0" marL="0" rtl="0" algn="l">
                        <a:spcBef>
                          <a:spcPts val="0"/>
                        </a:spcBef>
                        <a:spcAft>
                          <a:spcPts val="0"/>
                        </a:spcAft>
                        <a:buNone/>
                      </a:pPr>
                      <a:r>
                        <a:rPr lang="es-CO" sz="3500">
                          <a:latin typeface="Coda"/>
                          <a:ea typeface="Coda"/>
                          <a:cs typeface="Coda"/>
                          <a:sym typeface="Coda"/>
                        </a:rPr>
                        <a:t>requerimiento:</a:t>
                      </a:r>
                      <a:endParaRPr sz="3500">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A8D08D"/>
                    </a:solidFill>
                  </a:tcPr>
                </a:tc>
                <a:tc>
                  <a:txBody>
                    <a:bodyPr/>
                    <a:lstStyle/>
                    <a:p>
                      <a:pPr indent="0" lvl="0" marL="0" rtl="0" algn="l">
                        <a:spcBef>
                          <a:spcPts val="0"/>
                        </a:spcBef>
                        <a:spcAft>
                          <a:spcPts val="0"/>
                        </a:spcAft>
                        <a:buNone/>
                      </a:pPr>
                      <a:r>
                        <a:rPr lang="es-CO" sz="2600">
                          <a:latin typeface="Quicksand"/>
                          <a:ea typeface="Quicksand"/>
                          <a:cs typeface="Quicksand"/>
                          <a:sym typeface="Quicksand"/>
                        </a:rPr>
                        <a:t>El sistema provee un formulario de registro con campos de información obligatorios donde una persona que ingrese por primera vez debe diligenciarlo</a:t>
                      </a:r>
                      <a:endParaRPr sz="2600">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C5E0B3"/>
                    </a:solidFill>
                  </a:tcPr>
                </a:tc>
              </a:tr>
              <a:tr h="985000">
                <a:tc>
                  <a:txBody>
                    <a:bodyPr/>
                    <a:lstStyle/>
                    <a:p>
                      <a:pPr indent="0" lvl="0" marL="0" rtl="0" algn="l">
                        <a:spcBef>
                          <a:spcPts val="0"/>
                        </a:spcBef>
                        <a:spcAft>
                          <a:spcPts val="0"/>
                        </a:spcAft>
                        <a:buNone/>
                      </a:pPr>
                      <a:r>
                        <a:rPr lang="es-CO" sz="3500">
                          <a:latin typeface="Coda"/>
                          <a:ea typeface="Coda"/>
                          <a:cs typeface="Coda"/>
                          <a:sym typeface="Coda"/>
                        </a:rPr>
                        <a:t>Requerimientos</a:t>
                      </a:r>
                      <a:endParaRPr sz="3500">
                        <a:latin typeface="Coda"/>
                        <a:ea typeface="Coda"/>
                        <a:cs typeface="Coda"/>
                        <a:sym typeface="Coda"/>
                      </a:endParaRPr>
                    </a:p>
                    <a:p>
                      <a:pPr indent="0" lvl="0" marL="0" rtl="0" algn="l">
                        <a:spcBef>
                          <a:spcPts val="0"/>
                        </a:spcBef>
                        <a:spcAft>
                          <a:spcPts val="0"/>
                        </a:spcAft>
                        <a:buNone/>
                      </a:pPr>
                      <a:r>
                        <a:rPr lang="es-CO" sz="3500">
                          <a:latin typeface="Coda"/>
                          <a:ea typeface="Coda"/>
                          <a:cs typeface="Coda"/>
                          <a:sym typeface="Coda"/>
                        </a:rPr>
                        <a:t>no funcionales:</a:t>
                      </a:r>
                      <a:endParaRPr sz="3500">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A8D08D"/>
                    </a:solidFill>
                  </a:tcPr>
                </a:tc>
                <a:tc>
                  <a:txBody>
                    <a:bodyPr/>
                    <a:lstStyle/>
                    <a:p>
                      <a:pPr indent="-393700" lvl="0" marL="457200" rtl="0" algn="l">
                        <a:spcBef>
                          <a:spcPts val="0"/>
                        </a:spcBef>
                        <a:spcAft>
                          <a:spcPts val="0"/>
                        </a:spcAft>
                        <a:buClr>
                          <a:schemeClr val="dk1"/>
                        </a:buClr>
                        <a:buSzPts val="2600"/>
                        <a:buFont typeface="Quicksand"/>
                        <a:buChar char="●"/>
                      </a:pPr>
                      <a:r>
                        <a:rPr lang="es-CO" sz="2600">
                          <a:solidFill>
                            <a:schemeClr val="dk1"/>
                          </a:solidFill>
                          <a:latin typeface="Quicksand"/>
                          <a:ea typeface="Quicksand"/>
                          <a:cs typeface="Quicksand"/>
                          <a:sym typeface="Quicksand"/>
                        </a:rPr>
                        <a:t>RNF01</a:t>
                      </a:r>
                      <a:endParaRPr sz="2600">
                        <a:solidFill>
                          <a:schemeClr val="dk1"/>
                        </a:solidFill>
                        <a:latin typeface="Quicksand"/>
                        <a:ea typeface="Quicksand"/>
                        <a:cs typeface="Quicksand"/>
                        <a:sym typeface="Quicksand"/>
                      </a:endParaRPr>
                    </a:p>
                    <a:p>
                      <a:pPr indent="-393700" lvl="0" marL="457200" rtl="0" algn="l">
                        <a:spcBef>
                          <a:spcPts val="0"/>
                        </a:spcBef>
                        <a:spcAft>
                          <a:spcPts val="0"/>
                        </a:spcAft>
                        <a:buClr>
                          <a:schemeClr val="dk1"/>
                        </a:buClr>
                        <a:buSzPts val="2600"/>
                        <a:buFont typeface="Quicksand"/>
                        <a:buChar char="●"/>
                      </a:pPr>
                      <a:r>
                        <a:rPr lang="es-CO" sz="2600">
                          <a:solidFill>
                            <a:schemeClr val="dk1"/>
                          </a:solidFill>
                          <a:latin typeface="Quicksand"/>
                          <a:ea typeface="Quicksand"/>
                          <a:cs typeface="Quicksand"/>
                          <a:sym typeface="Quicksand"/>
                        </a:rPr>
                        <a:t>RNF02</a:t>
                      </a:r>
                      <a:endParaRPr sz="2600">
                        <a:solidFill>
                          <a:schemeClr val="dk1"/>
                        </a:solidFill>
                        <a:latin typeface="Quicksand"/>
                        <a:ea typeface="Quicksand"/>
                        <a:cs typeface="Quicksand"/>
                        <a:sym typeface="Quicksand"/>
                      </a:endParaRPr>
                    </a:p>
                    <a:p>
                      <a:pPr indent="-393700" lvl="0" marL="457200" rtl="0" algn="l">
                        <a:spcBef>
                          <a:spcPts val="0"/>
                        </a:spcBef>
                        <a:spcAft>
                          <a:spcPts val="0"/>
                        </a:spcAft>
                        <a:buClr>
                          <a:schemeClr val="dk1"/>
                        </a:buClr>
                        <a:buSzPts val="2600"/>
                        <a:buFont typeface="Quicksand"/>
                        <a:buChar char="●"/>
                      </a:pPr>
                      <a:r>
                        <a:rPr lang="es-CO" sz="2600">
                          <a:solidFill>
                            <a:schemeClr val="dk1"/>
                          </a:solidFill>
                          <a:latin typeface="Quicksand"/>
                          <a:ea typeface="Quicksand"/>
                          <a:cs typeface="Quicksand"/>
                          <a:sym typeface="Quicksand"/>
                        </a:rPr>
                        <a:t>RNF03</a:t>
                      </a:r>
                      <a:endParaRPr sz="2600">
                        <a:solidFill>
                          <a:schemeClr val="dk1"/>
                        </a:solidFill>
                        <a:latin typeface="Quicksand"/>
                        <a:ea typeface="Quicksand"/>
                        <a:cs typeface="Quicksand"/>
                        <a:sym typeface="Quicksand"/>
                      </a:endParaRPr>
                    </a:p>
                    <a:p>
                      <a:pPr indent="-393700" lvl="0" marL="457200" rtl="0" algn="l">
                        <a:spcBef>
                          <a:spcPts val="0"/>
                        </a:spcBef>
                        <a:spcAft>
                          <a:spcPts val="0"/>
                        </a:spcAft>
                        <a:buClr>
                          <a:schemeClr val="dk1"/>
                        </a:buClr>
                        <a:buSzPts val="2600"/>
                        <a:buFont typeface="Quicksand"/>
                        <a:buChar char="●"/>
                      </a:pPr>
                      <a:r>
                        <a:rPr lang="es-CO" sz="2600">
                          <a:solidFill>
                            <a:schemeClr val="dk1"/>
                          </a:solidFill>
                          <a:latin typeface="Quicksand"/>
                          <a:ea typeface="Quicksand"/>
                          <a:cs typeface="Quicksand"/>
                          <a:sym typeface="Quicksand"/>
                        </a:rPr>
                        <a:t>RNF04</a:t>
                      </a:r>
                      <a:endParaRPr sz="2600">
                        <a:solidFill>
                          <a:schemeClr val="dk1"/>
                        </a:solidFill>
                        <a:latin typeface="Quicksand"/>
                        <a:ea typeface="Quicksand"/>
                        <a:cs typeface="Quicksand"/>
                        <a:sym typeface="Quicksand"/>
                      </a:endParaRPr>
                    </a:p>
                    <a:p>
                      <a:pPr indent="-393700" lvl="0" marL="457200" rtl="0" algn="l">
                        <a:spcBef>
                          <a:spcPts val="0"/>
                        </a:spcBef>
                        <a:spcAft>
                          <a:spcPts val="0"/>
                        </a:spcAft>
                        <a:buClr>
                          <a:schemeClr val="dk1"/>
                        </a:buClr>
                        <a:buSzPts val="2600"/>
                        <a:buFont typeface="Quicksand"/>
                        <a:buChar char="●"/>
                      </a:pPr>
                      <a:r>
                        <a:rPr lang="es-CO" sz="2600">
                          <a:solidFill>
                            <a:schemeClr val="dk1"/>
                          </a:solidFill>
                          <a:latin typeface="Quicksand"/>
                          <a:ea typeface="Quicksand"/>
                          <a:cs typeface="Quicksand"/>
                          <a:sym typeface="Quicksand"/>
                        </a:rPr>
                        <a:t>RNF07</a:t>
                      </a:r>
                      <a:endParaRPr sz="2600">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C5E0B3"/>
                    </a:solidFill>
                  </a:tcPr>
                </a:tc>
              </a:tr>
              <a:tr h="985000">
                <a:tc>
                  <a:txBody>
                    <a:bodyPr/>
                    <a:lstStyle/>
                    <a:p>
                      <a:pPr indent="0" lvl="0" marL="0" rtl="0" algn="l">
                        <a:spcBef>
                          <a:spcPts val="0"/>
                        </a:spcBef>
                        <a:spcAft>
                          <a:spcPts val="0"/>
                        </a:spcAft>
                        <a:buNone/>
                      </a:pPr>
                      <a:r>
                        <a:rPr lang="es-CO" sz="3500">
                          <a:latin typeface="Coda"/>
                          <a:ea typeface="Coda"/>
                          <a:cs typeface="Coda"/>
                          <a:sym typeface="Coda"/>
                        </a:rPr>
                        <a:t>Prioridad de</a:t>
                      </a:r>
                      <a:endParaRPr sz="3500">
                        <a:latin typeface="Coda"/>
                        <a:ea typeface="Coda"/>
                        <a:cs typeface="Coda"/>
                        <a:sym typeface="Coda"/>
                      </a:endParaRPr>
                    </a:p>
                    <a:p>
                      <a:pPr indent="0" lvl="0" marL="0" rtl="0" algn="l">
                        <a:spcBef>
                          <a:spcPts val="0"/>
                        </a:spcBef>
                        <a:spcAft>
                          <a:spcPts val="0"/>
                        </a:spcAft>
                        <a:buNone/>
                      </a:pPr>
                      <a:r>
                        <a:rPr lang="es-CO" sz="3500">
                          <a:latin typeface="Coda"/>
                          <a:ea typeface="Coda"/>
                          <a:cs typeface="Coda"/>
                          <a:sym typeface="Coda"/>
                        </a:rPr>
                        <a:t>requerimiento:</a:t>
                      </a:r>
                      <a:endParaRPr sz="3500">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A8D08D"/>
                    </a:solidFill>
                  </a:tcPr>
                </a:tc>
                <a:tc>
                  <a:txBody>
                    <a:bodyPr/>
                    <a:lstStyle/>
                    <a:p>
                      <a:pPr indent="0" lvl="0" marL="0" rtl="0" algn="l">
                        <a:spcBef>
                          <a:spcPts val="0"/>
                        </a:spcBef>
                        <a:spcAft>
                          <a:spcPts val="0"/>
                        </a:spcAft>
                        <a:buNone/>
                      </a:pPr>
                      <a:r>
                        <a:rPr lang="es-CO" sz="2600">
                          <a:latin typeface="Quicksand"/>
                          <a:ea typeface="Quicksand"/>
                          <a:cs typeface="Quicksand"/>
                          <a:sym typeface="Quicksand"/>
                        </a:rPr>
                        <a:t>Alta</a:t>
                      </a:r>
                      <a:endParaRPr sz="2600">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C5E0B3"/>
                    </a:solid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8" name="Shape 268"/>
        <p:cNvGrpSpPr/>
        <p:nvPr/>
      </p:nvGrpSpPr>
      <p:grpSpPr>
        <a:xfrm>
          <a:off x="0" y="0"/>
          <a:ext cx="0" cy="0"/>
          <a:chOff x="0" y="0"/>
          <a:chExt cx="0" cy="0"/>
        </a:xfrm>
      </p:grpSpPr>
      <p:sp>
        <p:nvSpPr>
          <p:cNvPr id="269" name="Google Shape;269;g1186ab15e86_0_48"/>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i="0" lang="es-CO" sz="3200" u="none" cap="none" strike="noStrike">
                <a:solidFill>
                  <a:schemeClr val="dk1"/>
                </a:solidFill>
                <a:latin typeface="Coda"/>
                <a:ea typeface="Coda"/>
                <a:cs typeface="Coda"/>
                <a:sym typeface="Coda"/>
              </a:rPr>
              <a:t>4. Requisitos específicos</a:t>
            </a:r>
            <a:endParaRPr>
              <a:latin typeface="Coda"/>
              <a:ea typeface="Coda"/>
              <a:cs typeface="Coda"/>
              <a:sym typeface="Coda"/>
            </a:endParaRPr>
          </a:p>
        </p:txBody>
      </p:sp>
      <p:sp>
        <p:nvSpPr>
          <p:cNvPr id="270" name="Google Shape;270;g1186ab15e86_0_48"/>
          <p:cNvSpPr txBox="1"/>
          <p:nvPr/>
        </p:nvSpPr>
        <p:spPr>
          <a:xfrm>
            <a:off x="2629201" y="2088828"/>
            <a:ext cx="19125600" cy="969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200"/>
              <a:buFont typeface="Arial"/>
              <a:buNone/>
            </a:pPr>
            <a:r>
              <a:rPr i="0" lang="es-CO" sz="5700" u="none" cap="none" strike="noStrike">
                <a:solidFill>
                  <a:srgbClr val="FB4C0F"/>
                </a:solidFill>
                <a:latin typeface="Coda"/>
                <a:ea typeface="Coda"/>
                <a:cs typeface="Coda"/>
                <a:sym typeface="Coda"/>
              </a:rPr>
              <a:t>4.1</a:t>
            </a:r>
            <a:r>
              <a:rPr lang="es-CO" sz="5700">
                <a:solidFill>
                  <a:srgbClr val="FB4C0F"/>
                </a:solidFill>
                <a:latin typeface="Coda"/>
                <a:ea typeface="Coda"/>
                <a:cs typeface="Coda"/>
                <a:sym typeface="Coda"/>
              </a:rPr>
              <a:t> Requerimientos funcionales</a:t>
            </a:r>
            <a:endParaRPr sz="3900">
              <a:solidFill>
                <a:srgbClr val="FB4C0F"/>
              </a:solidFill>
              <a:latin typeface="Coda"/>
              <a:ea typeface="Coda"/>
              <a:cs typeface="Coda"/>
              <a:sym typeface="Coda"/>
            </a:endParaRPr>
          </a:p>
        </p:txBody>
      </p:sp>
      <p:graphicFrame>
        <p:nvGraphicFramePr>
          <p:cNvPr id="271" name="Google Shape;271;g1186ab15e86_0_48"/>
          <p:cNvGraphicFramePr/>
          <p:nvPr/>
        </p:nvGraphicFramePr>
        <p:xfrm>
          <a:off x="3920475" y="3734750"/>
          <a:ext cx="3000000" cy="3000000"/>
        </p:xfrm>
        <a:graphic>
          <a:graphicData uri="http://schemas.openxmlformats.org/drawingml/2006/table">
            <a:tbl>
              <a:tblPr>
                <a:noFill/>
                <a:tableStyleId>{1EAF23E0-7F2D-4624-A5A2-FEECF36AECE1}</a:tableStyleId>
              </a:tblPr>
              <a:tblGrid>
                <a:gridCol w="4857125"/>
                <a:gridCol w="12591775"/>
              </a:tblGrid>
              <a:tr h="985000">
                <a:tc>
                  <a:txBody>
                    <a:bodyPr/>
                    <a:lstStyle/>
                    <a:p>
                      <a:pPr indent="0" lvl="0" marL="0" rtl="0" algn="l">
                        <a:spcBef>
                          <a:spcPts val="0"/>
                        </a:spcBef>
                        <a:spcAft>
                          <a:spcPts val="0"/>
                        </a:spcAft>
                        <a:buNone/>
                      </a:pPr>
                      <a:r>
                        <a:rPr lang="es-CO" sz="3500">
                          <a:solidFill>
                            <a:schemeClr val="dk1"/>
                          </a:solidFill>
                          <a:latin typeface="Coda"/>
                          <a:ea typeface="Coda"/>
                          <a:cs typeface="Coda"/>
                          <a:sym typeface="Coda"/>
                        </a:rPr>
                        <a:t>Identificación del requerimiento: </a:t>
                      </a:r>
                      <a:endParaRPr sz="3500">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A8D08D"/>
                    </a:solidFill>
                  </a:tcPr>
                </a:tc>
                <a:tc>
                  <a:txBody>
                    <a:bodyPr/>
                    <a:lstStyle/>
                    <a:p>
                      <a:pPr indent="0" lvl="0" marL="0" rtl="0" algn="l">
                        <a:spcBef>
                          <a:spcPts val="0"/>
                        </a:spcBef>
                        <a:spcAft>
                          <a:spcPts val="0"/>
                        </a:spcAft>
                        <a:buNone/>
                      </a:pPr>
                      <a:r>
                        <a:rPr lang="es-CO" sz="2600">
                          <a:latin typeface="Quicksand"/>
                          <a:ea typeface="Quicksand"/>
                          <a:cs typeface="Quicksand"/>
                          <a:sym typeface="Quicksand"/>
                        </a:rPr>
                        <a:t>RF03</a:t>
                      </a:r>
                      <a:endParaRPr sz="2600">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C5E0B3"/>
                    </a:solidFill>
                  </a:tcPr>
                </a:tc>
              </a:tr>
              <a:tr h="985000">
                <a:tc>
                  <a:txBody>
                    <a:bodyPr/>
                    <a:lstStyle/>
                    <a:p>
                      <a:pPr indent="0" lvl="0" marL="0" rtl="0" algn="l">
                        <a:spcBef>
                          <a:spcPts val="0"/>
                        </a:spcBef>
                        <a:spcAft>
                          <a:spcPts val="0"/>
                        </a:spcAft>
                        <a:buNone/>
                      </a:pPr>
                      <a:r>
                        <a:rPr lang="es-CO" sz="3500">
                          <a:latin typeface="Coda"/>
                          <a:ea typeface="Coda"/>
                          <a:cs typeface="Coda"/>
                          <a:sym typeface="Coda"/>
                        </a:rPr>
                        <a:t>Nombre del requerimiento:</a:t>
                      </a:r>
                      <a:endParaRPr sz="3500">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A8D08D"/>
                    </a:solidFill>
                  </a:tcPr>
                </a:tc>
                <a:tc>
                  <a:txBody>
                    <a:bodyPr/>
                    <a:lstStyle/>
                    <a:p>
                      <a:pPr indent="0" lvl="0" marL="0" rtl="0" algn="l">
                        <a:spcBef>
                          <a:spcPts val="0"/>
                        </a:spcBef>
                        <a:spcAft>
                          <a:spcPts val="0"/>
                        </a:spcAft>
                        <a:buNone/>
                      </a:pPr>
                      <a:r>
                        <a:rPr lang="es-CO" sz="2600">
                          <a:latin typeface="Quicksand"/>
                          <a:ea typeface="Quicksand"/>
                          <a:cs typeface="Quicksand"/>
                          <a:sym typeface="Quicksand"/>
                        </a:rPr>
                        <a:t>Logear Usuario</a:t>
                      </a:r>
                      <a:endParaRPr sz="2600">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C5E0B3"/>
                    </a:solidFill>
                  </a:tcPr>
                </a:tc>
              </a:tr>
              <a:tr h="985000">
                <a:tc>
                  <a:txBody>
                    <a:bodyPr/>
                    <a:lstStyle/>
                    <a:p>
                      <a:pPr indent="0" lvl="0" marL="0" rtl="0" algn="l">
                        <a:spcBef>
                          <a:spcPts val="0"/>
                        </a:spcBef>
                        <a:spcAft>
                          <a:spcPts val="0"/>
                        </a:spcAft>
                        <a:buNone/>
                      </a:pPr>
                      <a:r>
                        <a:rPr lang="es-CO" sz="3500">
                          <a:latin typeface="Coda"/>
                          <a:ea typeface="Coda"/>
                          <a:cs typeface="Coda"/>
                          <a:sym typeface="Coda"/>
                        </a:rPr>
                        <a:t>Características: </a:t>
                      </a:r>
                      <a:endParaRPr sz="3500">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A8D08D"/>
                    </a:solidFill>
                  </a:tcPr>
                </a:tc>
                <a:tc>
                  <a:txBody>
                    <a:bodyPr/>
                    <a:lstStyle/>
                    <a:p>
                      <a:pPr indent="0" lvl="0" marL="0" rtl="0" algn="l">
                        <a:spcBef>
                          <a:spcPts val="0"/>
                        </a:spcBef>
                        <a:spcAft>
                          <a:spcPts val="0"/>
                        </a:spcAft>
                        <a:buNone/>
                      </a:pPr>
                      <a:r>
                        <a:rPr lang="es-CO" sz="2600">
                          <a:solidFill>
                            <a:schemeClr val="dk1"/>
                          </a:solidFill>
                          <a:latin typeface="Quicksand"/>
                          <a:ea typeface="Quicksand"/>
                          <a:cs typeface="Quicksand"/>
                          <a:sym typeface="Quicksand"/>
                        </a:rPr>
                        <a:t>El usuario debe identificarse para tener acceso al sistema</a:t>
                      </a:r>
                      <a:endParaRPr sz="2600">
                        <a:solidFill>
                          <a:schemeClr val="dk1"/>
                        </a:solidFill>
                        <a:latin typeface="Quicksand"/>
                        <a:ea typeface="Quicksand"/>
                        <a:cs typeface="Quicksand"/>
                        <a:sym typeface="Quicksand"/>
                      </a:endParaRPr>
                    </a:p>
                    <a:p>
                      <a:pPr indent="0" lvl="0" marL="0" rtl="0" algn="l">
                        <a:spcBef>
                          <a:spcPts val="0"/>
                        </a:spcBef>
                        <a:spcAft>
                          <a:spcPts val="0"/>
                        </a:spcAft>
                        <a:buNone/>
                      </a:pPr>
                      <a:r>
                        <a:t/>
                      </a:r>
                      <a:endParaRPr sz="2600">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C5E0B3"/>
                    </a:solidFill>
                  </a:tcPr>
                </a:tc>
              </a:tr>
              <a:tr h="985000">
                <a:tc>
                  <a:txBody>
                    <a:bodyPr/>
                    <a:lstStyle/>
                    <a:p>
                      <a:pPr indent="0" lvl="0" marL="0" rtl="0" algn="l">
                        <a:spcBef>
                          <a:spcPts val="0"/>
                        </a:spcBef>
                        <a:spcAft>
                          <a:spcPts val="0"/>
                        </a:spcAft>
                        <a:buNone/>
                      </a:pPr>
                      <a:r>
                        <a:rPr lang="es-CO" sz="3500">
                          <a:latin typeface="Coda"/>
                          <a:ea typeface="Coda"/>
                          <a:cs typeface="Coda"/>
                          <a:sym typeface="Coda"/>
                        </a:rPr>
                        <a:t>Descripción del</a:t>
                      </a:r>
                      <a:endParaRPr sz="3500">
                        <a:latin typeface="Coda"/>
                        <a:ea typeface="Coda"/>
                        <a:cs typeface="Coda"/>
                        <a:sym typeface="Coda"/>
                      </a:endParaRPr>
                    </a:p>
                    <a:p>
                      <a:pPr indent="0" lvl="0" marL="0" rtl="0" algn="l">
                        <a:spcBef>
                          <a:spcPts val="0"/>
                        </a:spcBef>
                        <a:spcAft>
                          <a:spcPts val="0"/>
                        </a:spcAft>
                        <a:buNone/>
                      </a:pPr>
                      <a:r>
                        <a:rPr lang="es-CO" sz="3500">
                          <a:latin typeface="Coda"/>
                          <a:ea typeface="Coda"/>
                          <a:cs typeface="Coda"/>
                          <a:sym typeface="Coda"/>
                        </a:rPr>
                        <a:t>requerimiento:</a:t>
                      </a:r>
                      <a:endParaRPr sz="3500">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A8D08D"/>
                    </a:solidFill>
                  </a:tcPr>
                </a:tc>
                <a:tc>
                  <a:txBody>
                    <a:bodyPr/>
                    <a:lstStyle/>
                    <a:p>
                      <a:pPr indent="0" lvl="0" marL="0" rtl="0" algn="l">
                        <a:spcBef>
                          <a:spcPts val="0"/>
                        </a:spcBef>
                        <a:spcAft>
                          <a:spcPts val="0"/>
                        </a:spcAft>
                        <a:buNone/>
                      </a:pPr>
                      <a:r>
                        <a:rPr lang="es-CO" sz="2600">
                          <a:latin typeface="Quicksand"/>
                          <a:ea typeface="Quicksand"/>
                          <a:cs typeface="Quicksand"/>
                          <a:sym typeface="Quicksand"/>
                        </a:rPr>
                        <a:t>El sistema provee un formulario de inicio de sesión con campos obligatorios donde una persona debe diligenciar su usuario y contraseña.</a:t>
                      </a:r>
                      <a:endParaRPr sz="2600">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C5E0B3"/>
                    </a:solidFill>
                  </a:tcPr>
                </a:tc>
              </a:tr>
              <a:tr h="985000">
                <a:tc>
                  <a:txBody>
                    <a:bodyPr/>
                    <a:lstStyle/>
                    <a:p>
                      <a:pPr indent="0" lvl="0" marL="0" rtl="0" algn="l">
                        <a:spcBef>
                          <a:spcPts val="0"/>
                        </a:spcBef>
                        <a:spcAft>
                          <a:spcPts val="0"/>
                        </a:spcAft>
                        <a:buNone/>
                      </a:pPr>
                      <a:r>
                        <a:rPr lang="es-CO" sz="3500">
                          <a:latin typeface="Coda"/>
                          <a:ea typeface="Coda"/>
                          <a:cs typeface="Coda"/>
                          <a:sym typeface="Coda"/>
                        </a:rPr>
                        <a:t>Requerimientos</a:t>
                      </a:r>
                      <a:endParaRPr sz="3500">
                        <a:latin typeface="Coda"/>
                        <a:ea typeface="Coda"/>
                        <a:cs typeface="Coda"/>
                        <a:sym typeface="Coda"/>
                      </a:endParaRPr>
                    </a:p>
                    <a:p>
                      <a:pPr indent="0" lvl="0" marL="0" rtl="0" algn="l">
                        <a:spcBef>
                          <a:spcPts val="0"/>
                        </a:spcBef>
                        <a:spcAft>
                          <a:spcPts val="0"/>
                        </a:spcAft>
                        <a:buNone/>
                      </a:pPr>
                      <a:r>
                        <a:rPr lang="es-CO" sz="3500">
                          <a:latin typeface="Coda"/>
                          <a:ea typeface="Coda"/>
                          <a:cs typeface="Coda"/>
                          <a:sym typeface="Coda"/>
                        </a:rPr>
                        <a:t>no funcionales:</a:t>
                      </a:r>
                      <a:endParaRPr sz="3500">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A8D08D"/>
                    </a:solidFill>
                  </a:tcPr>
                </a:tc>
                <a:tc>
                  <a:txBody>
                    <a:bodyPr/>
                    <a:lstStyle/>
                    <a:p>
                      <a:pPr indent="-393700" lvl="0" marL="457200" rtl="0" algn="l">
                        <a:spcBef>
                          <a:spcPts val="0"/>
                        </a:spcBef>
                        <a:spcAft>
                          <a:spcPts val="0"/>
                        </a:spcAft>
                        <a:buClr>
                          <a:schemeClr val="dk1"/>
                        </a:buClr>
                        <a:buSzPts val="2600"/>
                        <a:buFont typeface="Quicksand"/>
                        <a:buChar char="●"/>
                      </a:pPr>
                      <a:r>
                        <a:rPr lang="es-CO" sz="2600">
                          <a:solidFill>
                            <a:schemeClr val="dk1"/>
                          </a:solidFill>
                          <a:latin typeface="Quicksand"/>
                          <a:ea typeface="Quicksand"/>
                          <a:cs typeface="Quicksand"/>
                          <a:sym typeface="Quicksand"/>
                        </a:rPr>
                        <a:t>RNF01</a:t>
                      </a:r>
                      <a:endParaRPr sz="2600">
                        <a:solidFill>
                          <a:schemeClr val="dk1"/>
                        </a:solidFill>
                        <a:latin typeface="Quicksand"/>
                        <a:ea typeface="Quicksand"/>
                        <a:cs typeface="Quicksand"/>
                        <a:sym typeface="Quicksand"/>
                      </a:endParaRPr>
                    </a:p>
                    <a:p>
                      <a:pPr indent="-393700" lvl="0" marL="457200" rtl="0" algn="l">
                        <a:spcBef>
                          <a:spcPts val="0"/>
                        </a:spcBef>
                        <a:spcAft>
                          <a:spcPts val="0"/>
                        </a:spcAft>
                        <a:buClr>
                          <a:schemeClr val="dk1"/>
                        </a:buClr>
                        <a:buSzPts val="2600"/>
                        <a:buFont typeface="Quicksand"/>
                        <a:buChar char="●"/>
                      </a:pPr>
                      <a:r>
                        <a:rPr lang="es-CO" sz="2600">
                          <a:solidFill>
                            <a:schemeClr val="dk1"/>
                          </a:solidFill>
                          <a:latin typeface="Quicksand"/>
                          <a:ea typeface="Quicksand"/>
                          <a:cs typeface="Quicksand"/>
                          <a:sym typeface="Quicksand"/>
                        </a:rPr>
                        <a:t>RNF02</a:t>
                      </a:r>
                      <a:endParaRPr sz="2600">
                        <a:solidFill>
                          <a:schemeClr val="dk1"/>
                        </a:solidFill>
                        <a:latin typeface="Quicksand"/>
                        <a:ea typeface="Quicksand"/>
                        <a:cs typeface="Quicksand"/>
                        <a:sym typeface="Quicksand"/>
                      </a:endParaRPr>
                    </a:p>
                    <a:p>
                      <a:pPr indent="-393700" lvl="0" marL="457200" rtl="0" algn="l">
                        <a:spcBef>
                          <a:spcPts val="0"/>
                        </a:spcBef>
                        <a:spcAft>
                          <a:spcPts val="0"/>
                        </a:spcAft>
                        <a:buClr>
                          <a:schemeClr val="dk1"/>
                        </a:buClr>
                        <a:buSzPts val="2600"/>
                        <a:buFont typeface="Quicksand"/>
                        <a:buChar char="●"/>
                      </a:pPr>
                      <a:r>
                        <a:rPr lang="es-CO" sz="2600">
                          <a:solidFill>
                            <a:schemeClr val="dk1"/>
                          </a:solidFill>
                          <a:latin typeface="Quicksand"/>
                          <a:ea typeface="Quicksand"/>
                          <a:cs typeface="Quicksand"/>
                          <a:sym typeface="Quicksand"/>
                        </a:rPr>
                        <a:t>RNF03</a:t>
                      </a:r>
                      <a:endParaRPr sz="2600">
                        <a:solidFill>
                          <a:schemeClr val="dk1"/>
                        </a:solidFill>
                        <a:latin typeface="Quicksand"/>
                        <a:ea typeface="Quicksand"/>
                        <a:cs typeface="Quicksand"/>
                        <a:sym typeface="Quicksand"/>
                      </a:endParaRPr>
                    </a:p>
                    <a:p>
                      <a:pPr indent="-393700" lvl="0" marL="457200" rtl="0" algn="l">
                        <a:spcBef>
                          <a:spcPts val="0"/>
                        </a:spcBef>
                        <a:spcAft>
                          <a:spcPts val="0"/>
                        </a:spcAft>
                        <a:buClr>
                          <a:schemeClr val="dk1"/>
                        </a:buClr>
                        <a:buSzPts val="2600"/>
                        <a:buFont typeface="Quicksand"/>
                        <a:buChar char="●"/>
                      </a:pPr>
                      <a:r>
                        <a:rPr lang="es-CO" sz="2600">
                          <a:solidFill>
                            <a:schemeClr val="dk1"/>
                          </a:solidFill>
                          <a:latin typeface="Quicksand"/>
                          <a:ea typeface="Quicksand"/>
                          <a:cs typeface="Quicksand"/>
                          <a:sym typeface="Quicksand"/>
                        </a:rPr>
                        <a:t>RNF04</a:t>
                      </a:r>
                      <a:endParaRPr sz="2600">
                        <a:solidFill>
                          <a:schemeClr val="dk1"/>
                        </a:solidFill>
                        <a:latin typeface="Quicksand"/>
                        <a:ea typeface="Quicksand"/>
                        <a:cs typeface="Quicksand"/>
                        <a:sym typeface="Quicksand"/>
                      </a:endParaRPr>
                    </a:p>
                    <a:p>
                      <a:pPr indent="-393700" lvl="0" marL="457200" rtl="0" algn="l">
                        <a:spcBef>
                          <a:spcPts val="0"/>
                        </a:spcBef>
                        <a:spcAft>
                          <a:spcPts val="0"/>
                        </a:spcAft>
                        <a:buClr>
                          <a:schemeClr val="dk1"/>
                        </a:buClr>
                        <a:buSzPts val="2600"/>
                        <a:buFont typeface="Quicksand"/>
                        <a:buChar char="●"/>
                      </a:pPr>
                      <a:r>
                        <a:rPr lang="es-CO" sz="2600">
                          <a:solidFill>
                            <a:schemeClr val="dk1"/>
                          </a:solidFill>
                          <a:latin typeface="Quicksand"/>
                          <a:ea typeface="Quicksand"/>
                          <a:cs typeface="Quicksand"/>
                          <a:sym typeface="Quicksand"/>
                        </a:rPr>
                        <a:t>RNF05</a:t>
                      </a:r>
                      <a:endParaRPr sz="2600">
                        <a:solidFill>
                          <a:schemeClr val="dk1"/>
                        </a:solidFill>
                        <a:latin typeface="Quicksand"/>
                        <a:ea typeface="Quicksand"/>
                        <a:cs typeface="Quicksand"/>
                        <a:sym typeface="Quicksand"/>
                      </a:endParaRPr>
                    </a:p>
                    <a:p>
                      <a:pPr indent="-393700" lvl="0" marL="457200" rtl="0" algn="l">
                        <a:spcBef>
                          <a:spcPts val="0"/>
                        </a:spcBef>
                        <a:spcAft>
                          <a:spcPts val="0"/>
                        </a:spcAft>
                        <a:buClr>
                          <a:schemeClr val="dk1"/>
                        </a:buClr>
                        <a:buSzPts val="2600"/>
                        <a:buFont typeface="Quicksand"/>
                        <a:buChar char="●"/>
                      </a:pPr>
                      <a:r>
                        <a:rPr lang="es-CO" sz="2600">
                          <a:solidFill>
                            <a:schemeClr val="dk1"/>
                          </a:solidFill>
                          <a:latin typeface="Quicksand"/>
                          <a:ea typeface="Quicksand"/>
                          <a:cs typeface="Quicksand"/>
                          <a:sym typeface="Quicksand"/>
                        </a:rPr>
                        <a:t>RNF07</a:t>
                      </a:r>
                      <a:endParaRPr sz="2600">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C5E0B3"/>
                    </a:solidFill>
                  </a:tcPr>
                </a:tc>
              </a:tr>
              <a:tr h="985000">
                <a:tc>
                  <a:txBody>
                    <a:bodyPr/>
                    <a:lstStyle/>
                    <a:p>
                      <a:pPr indent="0" lvl="0" marL="0" rtl="0" algn="l">
                        <a:spcBef>
                          <a:spcPts val="0"/>
                        </a:spcBef>
                        <a:spcAft>
                          <a:spcPts val="0"/>
                        </a:spcAft>
                        <a:buNone/>
                      </a:pPr>
                      <a:r>
                        <a:rPr lang="es-CO" sz="3500">
                          <a:latin typeface="Coda"/>
                          <a:ea typeface="Coda"/>
                          <a:cs typeface="Coda"/>
                          <a:sym typeface="Coda"/>
                        </a:rPr>
                        <a:t>Prioridad de</a:t>
                      </a:r>
                      <a:endParaRPr sz="3500">
                        <a:latin typeface="Coda"/>
                        <a:ea typeface="Coda"/>
                        <a:cs typeface="Coda"/>
                        <a:sym typeface="Coda"/>
                      </a:endParaRPr>
                    </a:p>
                    <a:p>
                      <a:pPr indent="0" lvl="0" marL="0" rtl="0" algn="l">
                        <a:spcBef>
                          <a:spcPts val="0"/>
                        </a:spcBef>
                        <a:spcAft>
                          <a:spcPts val="0"/>
                        </a:spcAft>
                        <a:buNone/>
                      </a:pPr>
                      <a:r>
                        <a:rPr lang="es-CO" sz="3500">
                          <a:latin typeface="Coda"/>
                          <a:ea typeface="Coda"/>
                          <a:cs typeface="Coda"/>
                          <a:sym typeface="Coda"/>
                        </a:rPr>
                        <a:t>requerimiento:</a:t>
                      </a:r>
                      <a:endParaRPr sz="3500">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A8D08D"/>
                    </a:solidFill>
                  </a:tcPr>
                </a:tc>
                <a:tc>
                  <a:txBody>
                    <a:bodyPr/>
                    <a:lstStyle/>
                    <a:p>
                      <a:pPr indent="0" lvl="0" marL="0" rtl="0" algn="l">
                        <a:spcBef>
                          <a:spcPts val="0"/>
                        </a:spcBef>
                        <a:spcAft>
                          <a:spcPts val="0"/>
                        </a:spcAft>
                        <a:buNone/>
                      </a:pPr>
                      <a:r>
                        <a:rPr lang="es-CO" sz="2600">
                          <a:latin typeface="Quicksand"/>
                          <a:ea typeface="Quicksand"/>
                          <a:cs typeface="Quicksand"/>
                          <a:sym typeface="Quicksand"/>
                        </a:rPr>
                        <a:t>Alta</a:t>
                      </a:r>
                      <a:endParaRPr sz="2600">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C5E0B3"/>
                    </a:solid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5" name="Shape 275"/>
        <p:cNvGrpSpPr/>
        <p:nvPr/>
      </p:nvGrpSpPr>
      <p:grpSpPr>
        <a:xfrm>
          <a:off x="0" y="0"/>
          <a:ext cx="0" cy="0"/>
          <a:chOff x="0" y="0"/>
          <a:chExt cx="0" cy="0"/>
        </a:xfrm>
      </p:grpSpPr>
      <p:sp>
        <p:nvSpPr>
          <p:cNvPr id="276" name="Google Shape;276;g1186ab15e86_0_36"/>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i="0" lang="es-CO" sz="3200" u="none" cap="none" strike="noStrike">
                <a:solidFill>
                  <a:schemeClr val="dk1"/>
                </a:solidFill>
                <a:latin typeface="Coda"/>
                <a:ea typeface="Coda"/>
                <a:cs typeface="Coda"/>
                <a:sym typeface="Coda"/>
              </a:rPr>
              <a:t>4. Requisitos específicos</a:t>
            </a:r>
            <a:endParaRPr>
              <a:latin typeface="Coda"/>
              <a:ea typeface="Coda"/>
              <a:cs typeface="Coda"/>
              <a:sym typeface="Coda"/>
            </a:endParaRPr>
          </a:p>
        </p:txBody>
      </p:sp>
      <p:sp>
        <p:nvSpPr>
          <p:cNvPr id="277" name="Google Shape;277;g1186ab15e86_0_36"/>
          <p:cNvSpPr txBox="1"/>
          <p:nvPr/>
        </p:nvSpPr>
        <p:spPr>
          <a:xfrm>
            <a:off x="2629201" y="3035503"/>
            <a:ext cx="19125600" cy="969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200"/>
              <a:buFont typeface="Arial"/>
              <a:buNone/>
            </a:pPr>
            <a:r>
              <a:rPr i="0" lang="es-CO" sz="5700" u="none" cap="none" strike="noStrike">
                <a:solidFill>
                  <a:srgbClr val="FB4C0F"/>
                </a:solidFill>
                <a:latin typeface="Coda"/>
                <a:ea typeface="Coda"/>
                <a:cs typeface="Coda"/>
                <a:sym typeface="Coda"/>
              </a:rPr>
              <a:t>4.1</a:t>
            </a:r>
            <a:r>
              <a:rPr lang="es-CO" sz="5700">
                <a:solidFill>
                  <a:srgbClr val="FB4C0F"/>
                </a:solidFill>
                <a:latin typeface="Coda"/>
                <a:ea typeface="Coda"/>
                <a:cs typeface="Coda"/>
                <a:sym typeface="Coda"/>
              </a:rPr>
              <a:t> Requerimientos no  funcionales</a:t>
            </a:r>
            <a:endParaRPr sz="3900">
              <a:solidFill>
                <a:srgbClr val="FB4C0F"/>
              </a:solidFill>
              <a:latin typeface="Coda"/>
              <a:ea typeface="Coda"/>
              <a:cs typeface="Coda"/>
              <a:sym typeface="Coda"/>
            </a:endParaRPr>
          </a:p>
        </p:txBody>
      </p:sp>
      <p:graphicFrame>
        <p:nvGraphicFramePr>
          <p:cNvPr id="278" name="Google Shape;278;g1186ab15e86_0_36"/>
          <p:cNvGraphicFramePr/>
          <p:nvPr/>
        </p:nvGraphicFramePr>
        <p:xfrm>
          <a:off x="3467550" y="5337450"/>
          <a:ext cx="3000000" cy="3000000"/>
        </p:xfrm>
        <a:graphic>
          <a:graphicData uri="http://schemas.openxmlformats.org/drawingml/2006/table">
            <a:tbl>
              <a:tblPr>
                <a:noFill/>
                <a:tableStyleId>{1EAF23E0-7F2D-4624-A5A2-FEECF36AECE1}</a:tableStyleId>
              </a:tblPr>
              <a:tblGrid>
                <a:gridCol w="4857125"/>
                <a:gridCol w="12591775"/>
              </a:tblGrid>
              <a:tr h="985000">
                <a:tc>
                  <a:txBody>
                    <a:bodyPr/>
                    <a:lstStyle/>
                    <a:p>
                      <a:pPr indent="0" lvl="0" marL="0" rtl="0" algn="l">
                        <a:spcBef>
                          <a:spcPts val="0"/>
                        </a:spcBef>
                        <a:spcAft>
                          <a:spcPts val="0"/>
                        </a:spcAft>
                        <a:buNone/>
                      </a:pPr>
                      <a:r>
                        <a:rPr lang="es-CO" sz="3500">
                          <a:solidFill>
                            <a:schemeClr val="dk1"/>
                          </a:solidFill>
                          <a:latin typeface="Coda"/>
                          <a:ea typeface="Coda"/>
                          <a:cs typeface="Coda"/>
                          <a:sym typeface="Coda"/>
                        </a:rPr>
                        <a:t>Identificación del requerimiento: </a:t>
                      </a:r>
                      <a:endParaRPr sz="3500">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8EAADB"/>
                    </a:solidFill>
                  </a:tcPr>
                </a:tc>
                <a:tc>
                  <a:txBody>
                    <a:bodyPr/>
                    <a:lstStyle/>
                    <a:p>
                      <a:pPr indent="0" lvl="0" marL="0" rtl="0" algn="l">
                        <a:spcBef>
                          <a:spcPts val="0"/>
                        </a:spcBef>
                        <a:spcAft>
                          <a:spcPts val="0"/>
                        </a:spcAft>
                        <a:buNone/>
                      </a:pPr>
                      <a:r>
                        <a:rPr lang="es-CO" sz="2600">
                          <a:latin typeface="Quicksand"/>
                          <a:ea typeface="Quicksand"/>
                          <a:cs typeface="Quicksand"/>
                          <a:sym typeface="Quicksand"/>
                        </a:rPr>
                        <a:t>RNF01</a:t>
                      </a:r>
                      <a:endParaRPr sz="2600">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B4C6E7"/>
                    </a:solidFill>
                  </a:tcPr>
                </a:tc>
              </a:tr>
              <a:tr h="985000">
                <a:tc>
                  <a:txBody>
                    <a:bodyPr/>
                    <a:lstStyle/>
                    <a:p>
                      <a:pPr indent="0" lvl="0" marL="0" rtl="0" algn="l">
                        <a:spcBef>
                          <a:spcPts val="0"/>
                        </a:spcBef>
                        <a:spcAft>
                          <a:spcPts val="0"/>
                        </a:spcAft>
                        <a:buNone/>
                      </a:pPr>
                      <a:r>
                        <a:rPr lang="es-CO" sz="3500">
                          <a:latin typeface="Coda"/>
                          <a:ea typeface="Coda"/>
                          <a:cs typeface="Coda"/>
                          <a:sym typeface="Coda"/>
                        </a:rPr>
                        <a:t>Nombre del requerimiento:</a:t>
                      </a:r>
                      <a:endParaRPr sz="3500">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8EAADB"/>
                    </a:solidFill>
                  </a:tcPr>
                </a:tc>
                <a:tc>
                  <a:txBody>
                    <a:bodyPr/>
                    <a:lstStyle/>
                    <a:p>
                      <a:pPr indent="0" lvl="0" marL="0" rtl="0" algn="l">
                        <a:spcBef>
                          <a:spcPts val="0"/>
                        </a:spcBef>
                        <a:spcAft>
                          <a:spcPts val="0"/>
                        </a:spcAft>
                        <a:buNone/>
                      </a:pPr>
                      <a:r>
                        <a:rPr lang="es-CO" sz="2600">
                          <a:latin typeface="Quicksand"/>
                          <a:ea typeface="Quicksand"/>
                          <a:cs typeface="Quicksand"/>
                          <a:sym typeface="Quicksand"/>
                        </a:rPr>
                        <a:t>Interfaz del sistema</a:t>
                      </a:r>
                      <a:endParaRPr sz="2600">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B4C6E7"/>
                    </a:solidFill>
                  </a:tcPr>
                </a:tc>
              </a:tr>
              <a:tr h="985000">
                <a:tc>
                  <a:txBody>
                    <a:bodyPr/>
                    <a:lstStyle/>
                    <a:p>
                      <a:pPr indent="0" lvl="0" marL="0" rtl="0" algn="l">
                        <a:spcBef>
                          <a:spcPts val="0"/>
                        </a:spcBef>
                        <a:spcAft>
                          <a:spcPts val="0"/>
                        </a:spcAft>
                        <a:buNone/>
                      </a:pPr>
                      <a:r>
                        <a:rPr lang="es-CO" sz="3500">
                          <a:latin typeface="Coda"/>
                          <a:ea typeface="Coda"/>
                          <a:cs typeface="Coda"/>
                          <a:sym typeface="Coda"/>
                        </a:rPr>
                        <a:t>Características: </a:t>
                      </a:r>
                      <a:endParaRPr sz="3500">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8EAADB"/>
                    </a:solidFill>
                  </a:tcPr>
                </a:tc>
                <a:tc>
                  <a:txBody>
                    <a:bodyPr/>
                    <a:lstStyle/>
                    <a:p>
                      <a:pPr indent="0" lvl="0" marL="0" rtl="0" algn="l">
                        <a:spcBef>
                          <a:spcPts val="0"/>
                        </a:spcBef>
                        <a:spcAft>
                          <a:spcPts val="0"/>
                        </a:spcAft>
                        <a:buNone/>
                      </a:pPr>
                      <a:r>
                        <a:rPr lang="es-CO" sz="2600">
                          <a:latin typeface="Quicksand"/>
                          <a:ea typeface="Quicksand"/>
                          <a:cs typeface="Quicksand"/>
                          <a:sym typeface="Quicksand"/>
                        </a:rPr>
                        <a:t>El sistema presenta una interfaz de usuario dinámica y sencilla</a:t>
                      </a:r>
                      <a:endParaRPr sz="2600">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B4C6E7"/>
                    </a:solidFill>
                  </a:tcPr>
                </a:tc>
              </a:tr>
              <a:tr h="985000">
                <a:tc>
                  <a:txBody>
                    <a:bodyPr/>
                    <a:lstStyle/>
                    <a:p>
                      <a:pPr indent="0" lvl="0" marL="0" rtl="0" algn="l">
                        <a:spcBef>
                          <a:spcPts val="0"/>
                        </a:spcBef>
                        <a:spcAft>
                          <a:spcPts val="0"/>
                        </a:spcAft>
                        <a:buNone/>
                      </a:pPr>
                      <a:r>
                        <a:rPr lang="es-CO" sz="3500">
                          <a:latin typeface="Coda"/>
                          <a:ea typeface="Coda"/>
                          <a:cs typeface="Coda"/>
                          <a:sym typeface="Coda"/>
                        </a:rPr>
                        <a:t>Descripción del</a:t>
                      </a:r>
                      <a:endParaRPr sz="3500">
                        <a:latin typeface="Coda"/>
                        <a:ea typeface="Coda"/>
                        <a:cs typeface="Coda"/>
                        <a:sym typeface="Coda"/>
                      </a:endParaRPr>
                    </a:p>
                    <a:p>
                      <a:pPr indent="0" lvl="0" marL="0" rtl="0" algn="l">
                        <a:spcBef>
                          <a:spcPts val="0"/>
                        </a:spcBef>
                        <a:spcAft>
                          <a:spcPts val="0"/>
                        </a:spcAft>
                        <a:buNone/>
                      </a:pPr>
                      <a:r>
                        <a:rPr lang="es-CO" sz="3500">
                          <a:latin typeface="Coda"/>
                          <a:ea typeface="Coda"/>
                          <a:cs typeface="Coda"/>
                          <a:sym typeface="Coda"/>
                        </a:rPr>
                        <a:t>requerimiento:</a:t>
                      </a:r>
                      <a:endParaRPr sz="3500">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8EAADB"/>
                    </a:solidFill>
                  </a:tcPr>
                </a:tc>
                <a:tc>
                  <a:txBody>
                    <a:bodyPr/>
                    <a:lstStyle/>
                    <a:p>
                      <a:pPr indent="0" lvl="0" marL="0" rtl="0" algn="l">
                        <a:spcBef>
                          <a:spcPts val="0"/>
                        </a:spcBef>
                        <a:spcAft>
                          <a:spcPts val="0"/>
                        </a:spcAft>
                        <a:buNone/>
                      </a:pPr>
                      <a:r>
                        <a:rPr lang="es-CO" sz="2600">
                          <a:latin typeface="Quicksand"/>
                          <a:ea typeface="Quicksand"/>
                          <a:cs typeface="Quicksand"/>
                          <a:sym typeface="Quicksand"/>
                        </a:rPr>
                        <a:t>El sistema debe tener una interfaz sencilla y fácil de comprender por los usuarios o visitantes de la página</a:t>
                      </a:r>
                      <a:endParaRPr sz="2600">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B4C6E7"/>
                    </a:solidFill>
                  </a:tcPr>
                </a:tc>
              </a:tr>
              <a:tr h="985000">
                <a:tc>
                  <a:txBody>
                    <a:bodyPr/>
                    <a:lstStyle/>
                    <a:p>
                      <a:pPr indent="0" lvl="0" marL="0" rtl="0" algn="l">
                        <a:spcBef>
                          <a:spcPts val="0"/>
                        </a:spcBef>
                        <a:spcAft>
                          <a:spcPts val="0"/>
                        </a:spcAft>
                        <a:buNone/>
                      </a:pPr>
                      <a:r>
                        <a:rPr lang="es-CO" sz="3500">
                          <a:latin typeface="Coda"/>
                          <a:ea typeface="Coda"/>
                          <a:cs typeface="Coda"/>
                          <a:sym typeface="Coda"/>
                        </a:rPr>
                        <a:t>Prioridad de</a:t>
                      </a:r>
                      <a:endParaRPr sz="3500">
                        <a:latin typeface="Coda"/>
                        <a:ea typeface="Coda"/>
                        <a:cs typeface="Coda"/>
                        <a:sym typeface="Coda"/>
                      </a:endParaRPr>
                    </a:p>
                    <a:p>
                      <a:pPr indent="0" lvl="0" marL="0" rtl="0" algn="l">
                        <a:spcBef>
                          <a:spcPts val="0"/>
                        </a:spcBef>
                        <a:spcAft>
                          <a:spcPts val="0"/>
                        </a:spcAft>
                        <a:buNone/>
                      </a:pPr>
                      <a:r>
                        <a:rPr lang="es-CO" sz="3500">
                          <a:latin typeface="Coda"/>
                          <a:ea typeface="Coda"/>
                          <a:cs typeface="Coda"/>
                          <a:sym typeface="Coda"/>
                        </a:rPr>
                        <a:t>requerimiento:</a:t>
                      </a:r>
                      <a:endParaRPr sz="3500">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8EAADB"/>
                    </a:solidFill>
                  </a:tcPr>
                </a:tc>
                <a:tc>
                  <a:txBody>
                    <a:bodyPr/>
                    <a:lstStyle/>
                    <a:p>
                      <a:pPr indent="0" lvl="0" marL="0" rtl="0" algn="l">
                        <a:spcBef>
                          <a:spcPts val="0"/>
                        </a:spcBef>
                        <a:spcAft>
                          <a:spcPts val="0"/>
                        </a:spcAft>
                        <a:buNone/>
                      </a:pPr>
                      <a:r>
                        <a:rPr lang="es-CO" sz="2600">
                          <a:latin typeface="Quicksand"/>
                          <a:ea typeface="Quicksand"/>
                          <a:cs typeface="Quicksand"/>
                          <a:sym typeface="Quicksand"/>
                        </a:rPr>
                        <a:t>Alta</a:t>
                      </a:r>
                      <a:endParaRPr sz="2600">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B4C6E7"/>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2" name="Shape 282"/>
        <p:cNvGrpSpPr/>
        <p:nvPr/>
      </p:nvGrpSpPr>
      <p:grpSpPr>
        <a:xfrm>
          <a:off x="0" y="0"/>
          <a:ext cx="0" cy="0"/>
          <a:chOff x="0" y="0"/>
          <a:chExt cx="0" cy="0"/>
        </a:xfrm>
      </p:grpSpPr>
      <p:sp>
        <p:nvSpPr>
          <p:cNvPr id="283" name="Google Shape;283;g1186ab15e86_0_63"/>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i="0" lang="es-CO" sz="3200" u="none" cap="none" strike="noStrike">
                <a:solidFill>
                  <a:schemeClr val="dk1"/>
                </a:solidFill>
                <a:latin typeface="Coda"/>
                <a:ea typeface="Coda"/>
                <a:cs typeface="Coda"/>
                <a:sym typeface="Coda"/>
              </a:rPr>
              <a:t>4. Requisitos específicos</a:t>
            </a:r>
            <a:endParaRPr>
              <a:latin typeface="Coda"/>
              <a:ea typeface="Coda"/>
              <a:cs typeface="Coda"/>
              <a:sym typeface="Coda"/>
            </a:endParaRPr>
          </a:p>
        </p:txBody>
      </p:sp>
      <p:sp>
        <p:nvSpPr>
          <p:cNvPr id="284" name="Google Shape;284;g1186ab15e86_0_63"/>
          <p:cNvSpPr txBox="1"/>
          <p:nvPr/>
        </p:nvSpPr>
        <p:spPr>
          <a:xfrm>
            <a:off x="2629201" y="3035503"/>
            <a:ext cx="19125600" cy="969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200"/>
              <a:buFont typeface="Arial"/>
              <a:buNone/>
            </a:pPr>
            <a:r>
              <a:rPr i="0" lang="es-CO" sz="5700" u="none" cap="none" strike="noStrike">
                <a:solidFill>
                  <a:srgbClr val="FB4C0F"/>
                </a:solidFill>
                <a:latin typeface="Coda"/>
                <a:ea typeface="Coda"/>
                <a:cs typeface="Coda"/>
                <a:sym typeface="Coda"/>
              </a:rPr>
              <a:t>4.1</a:t>
            </a:r>
            <a:r>
              <a:rPr lang="es-CO" sz="5700">
                <a:solidFill>
                  <a:srgbClr val="FB4C0F"/>
                </a:solidFill>
                <a:latin typeface="Coda"/>
                <a:ea typeface="Coda"/>
                <a:cs typeface="Coda"/>
                <a:sym typeface="Coda"/>
              </a:rPr>
              <a:t> Requerimientos no  funcionales</a:t>
            </a:r>
            <a:endParaRPr sz="3900">
              <a:solidFill>
                <a:srgbClr val="FB4C0F"/>
              </a:solidFill>
              <a:latin typeface="Coda"/>
              <a:ea typeface="Coda"/>
              <a:cs typeface="Coda"/>
              <a:sym typeface="Coda"/>
            </a:endParaRPr>
          </a:p>
        </p:txBody>
      </p:sp>
      <p:graphicFrame>
        <p:nvGraphicFramePr>
          <p:cNvPr id="285" name="Google Shape;285;g1186ab15e86_0_63"/>
          <p:cNvGraphicFramePr/>
          <p:nvPr/>
        </p:nvGraphicFramePr>
        <p:xfrm>
          <a:off x="3467550" y="5337450"/>
          <a:ext cx="3000000" cy="3000000"/>
        </p:xfrm>
        <a:graphic>
          <a:graphicData uri="http://schemas.openxmlformats.org/drawingml/2006/table">
            <a:tbl>
              <a:tblPr>
                <a:noFill/>
                <a:tableStyleId>{1EAF23E0-7F2D-4624-A5A2-FEECF36AECE1}</a:tableStyleId>
              </a:tblPr>
              <a:tblGrid>
                <a:gridCol w="4857125"/>
                <a:gridCol w="12591775"/>
              </a:tblGrid>
              <a:tr h="985000">
                <a:tc>
                  <a:txBody>
                    <a:bodyPr/>
                    <a:lstStyle/>
                    <a:p>
                      <a:pPr indent="0" lvl="0" marL="0" rtl="0" algn="l">
                        <a:spcBef>
                          <a:spcPts val="0"/>
                        </a:spcBef>
                        <a:spcAft>
                          <a:spcPts val="0"/>
                        </a:spcAft>
                        <a:buNone/>
                      </a:pPr>
                      <a:r>
                        <a:rPr lang="es-CO" sz="3500">
                          <a:solidFill>
                            <a:schemeClr val="dk1"/>
                          </a:solidFill>
                          <a:latin typeface="Coda"/>
                          <a:ea typeface="Coda"/>
                          <a:cs typeface="Coda"/>
                          <a:sym typeface="Coda"/>
                        </a:rPr>
                        <a:t>Identificación del requerimiento: </a:t>
                      </a:r>
                      <a:endParaRPr sz="3500">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8EAADB"/>
                    </a:solidFill>
                  </a:tcPr>
                </a:tc>
                <a:tc>
                  <a:txBody>
                    <a:bodyPr/>
                    <a:lstStyle/>
                    <a:p>
                      <a:pPr indent="0" lvl="0" marL="0" rtl="0" algn="l">
                        <a:spcBef>
                          <a:spcPts val="0"/>
                        </a:spcBef>
                        <a:spcAft>
                          <a:spcPts val="0"/>
                        </a:spcAft>
                        <a:buNone/>
                      </a:pPr>
                      <a:r>
                        <a:rPr lang="es-CO" sz="2600">
                          <a:latin typeface="Quicksand"/>
                          <a:ea typeface="Quicksand"/>
                          <a:cs typeface="Quicksand"/>
                          <a:sym typeface="Quicksand"/>
                        </a:rPr>
                        <a:t>RNF02</a:t>
                      </a:r>
                      <a:endParaRPr sz="2600">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B4C6E7"/>
                    </a:solidFill>
                  </a:tcPr>
                </a:tc>
              </a:tr>
              <a:tr h="985000">
                <a:tc>
                  <a:txBody>
                    <a:bodyPr/>
                    <a:lstStyle/>
                    <a:p>
                      <a:pPr indent="0" lvl="0" marL="0" rtl="0" algn="l">
                        <a:spcBef>
                          <a:spcPts val="0"/>
                        </a:spcBef>
                        <a:spcAft>
                          <a:spcPts val="0"/>
                        </a:spcAft>
                        <a:buNone/>
                      </a:pPr>
                      <a:r>
                        <a:rPr lang="es-CO" sz="3500">
                          <a:latin typeface="Coda"/>
                          <a:ea typeface="Coda"/>
                          <a:cs typeface="Coda"/>
                          <a:sym typeface="Coda"/>
                        </a:rPr>
                        <a:t>Nombre del requerimiento:</a:t>
                      </a:r>
                      <a:endParaRPr sz="3500">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8EAADB"/>
                    </a:solidFill>
                  </a:tcPr>
                </a:tc>
                <a:tc>
                  <a:txBody>
                    <a:bodyPr/>
                    <a:lstStyle/>
                    <a:p>
                      <a:pPr indent="0" lvl="0" marL="0" rtl="0" algn="l">
                        <a:spcBef>
                          <a:spcPts val="0"/>
                        </a:spcBef>
                        <a:spcAft>
                          <a:spcPts val="0"/>
                        </a:spcAft>
                        <a:buNone/>
                      </a:pPr>
                      <a:r>
                        <a:rPr lang="es-CO" sz="2600">
                          <a:latin typeface="Quicksand"/>
                          <a:ea typeface="Quicksand"/>
                          <a:cs typeface="Quicksand"/>
                          <a:sym typeface="Quicksand"/>
                        </a:rPr>
                        <a:t>Disponibilidad</a:t>
                      </a:r>
                      <a:endParaRPr sz="2600">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B4C6E7"/>
                    </a:solidFill>
                  </a:tcPr>
                </a:tc>
              </a:tr>
              <a:tr h="985000">
                <a:tc>
                  <a:txBody>
                    <a:bodyPr/>
                    <a:lstStyle/>
                    <a:p>
                      <a:pPr indent="0" lvl="0" marL="0" rtl="0" algn="l">
                        <a:spcBef>
                          <a:spcPts val="0"/>
                        </a:spcBef>
                        <a:spcAft>
                          <a:spcPts val="0"/>
                        </a:spcAft>
                        <a:buNone/>
                      </a:pPr>
                      <a:r>
                        <a:rPr lang="es-CO" sz="3500">
                          <a:latin typeface="Coda"/>
                          <a:ea typeface="Coda"/>
                          <a:cs typeface="Coda"/>
                          <a:sym typeface="Coda"/>
                        </a:rPr>
                        <a:t>Características: </a:t>
                      </a:r>
                      <a:endParaRPr sz="3500">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8EAADB"/>
                    </a:solidFill>
                  </a:tcPr>
                </a:tc>
                <a:tc>
                  <a:txBody>
                    <a:bodyPr/>
                    <a:lstStyle/>
                    <a:p>
                      <a:pPr indent="0" lvl="0" marL="0" rtl="0" algn="l">
                        <a:spcBef>
                          <a:spcPts val="0"/>
                        </a:spcBef>
                        <a:spcAft>
                          <a:spcPts val="0"/>
                        </a:spcAft>
                        <a:buNone/>
                      </a:pPr>
                      <a:r>
                        <a:rPr lang="es-CO" sz="2600">
                          <a:latin typeface="Quicksand"/>
                          <a:ea typeface="Quicksand"/>
                          <a:cs typeface="Quicksand"/>
                          <a:sym typeface="Quicksand"/>
                        </a:rPr>
                        <a:t>Los usuarios tienen acceso al sistema las veinticuatro (24) horas del día</a:t>
                      </a:r>
                      <a:endParaRPr sz="2600">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B4C6E7"/>
                    </a:solidFill>
                  </a:tcPr>
                </a:tc>
              </a:tr>
              <a:tr h="985000">
                <a:tc>
                  <a:txBody>
                    <a:bodyPr/>
                    <a:lstStyle/>
                    <a:p>
                      <a:pPr indent="0" lvl="0" marL="0" rtl="0" algn="l">
                        <a:spcBef>
                          <a:spcPts val="0"/>
                        </a:spcBef>
                        <a:spcAft>
                          <a:spcPts val="0"/>
                        </a:spcAft>
                        <a:buNone/>
                      </a:pPr>
                      <a:r>
                        <a:rPr lang="es-CO" sz="3500">
                          <a:latin typeface="Coda"/>
                          <a:ea typeface="Coda"/>
                          <a:cs typeface="Coda"/>
                          <a:sym typeface="Coda"/>
                        </a:rPr>
                        <a:t>Descripción del</a:t>
                      </a:r>
                      <a:endParaRPr sz="3500">
                        <a:latin typeface="Coda"/>
                        <a:ea typeface="Coda"/>
                        <a:cs typeface="Coda"/>
                        <a:sym typeface="Coda"/>
                      </a:endParaRPr>
                    </a:p>
                    <a:p>
                      <a:pPr indent="0" lvl="0" marL="0" rtl="0" algn="l">
                        <a:spcBef>
                          <a:spcPts val="0"/>
                        </a:spcBef>
                        <a:spcAft>
                          <a:spcPts val="0"/>
                        </a:spcAft>
                        <a:buNone/>
                      </a:pPr>
                      <a:r>
                        <a:rPr lang="es-CO" sz="3500">
                          <a:latin typeface="Coda"/>
                          <a:ea typeface="Coda"/>
                          <a:cs typeface="Coda"/>
                          <a:sym typeface="Coda"/>
                        </a:rPr>
                        <a:t>requerimiento:</a:t>
                      </a:r>
                      <a:endParaRPr sz="3500">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8EAADB"/>
                    </a:solidFill>
                  </a:tcPr>
                </a:tc>
                <a:tc>
                  <a:txBody>
                    <a:bodyPr/>
                    <a:lstStyle/>
                    <a:p>
                      <a:pPr indent="0" lvl="0" marL="0" rtl="0" algn="l">
                        <a:spcBef>
                          <a:spcPts val="0"/>
                        </a:spcBef>
                        <a:spcAft>
                          <a:spcPts val="0"/>
                        </a:spcAft>
                        <a:buNone/>
                      </a:pPr>
                      <a:r>
                        <a:rPr lang="es-CO" sz="2600">
                          <a:latin typeface="Quicksand"/>
                          <a:ea typeface="Quicksand"/>
                          <a:cs typeface="Quicksand"/>
                          <a:sym typeface="Quicksand"/>
                        </a:rPr>
                        <a:t>El sistema está diseñado para estar en línea, dado que, el usuario puede tener una necesidad en cualquier instante</a:t>
                      </a:r>
                      <a:endParaRPr sz="2600">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B4C6E7"/>
                    </a:solidFill>
                  </a:tcPr>
                </a:tc>
              </a:tr>
              <a:tr h="985000">
                <a:tc>
                  <a:txBody>
                    <a:bodyPr/>
                    <a:lstStyle/>
                    <a:p>
                      <a:pPr indent="0" lvl="0" marL="0" rtl="0" algn="l">
                        <a:spcBef>
                          <a:spcPts val="0"/>
                        </a:spcBef>
                        <a:spcAft>
                          <a:spcPts val="0"/>
                        </a:spcAft>
                        <a:buNone/>
                      </a:pPr>
                      <a:r>
                        <a:rPr lang="es-CO" sz="3500">
                          <a:latin typeface="Coda"/>
                          <a:ea typeface="Coda"/>
                          <a:cs typeface="Coda"/>
                          <a:sym typeface="Coda"/>
                        </a:rPr>
                        <a:t>Prioridad de</a:t>
                      </a:r>
                      <a:endParaRPr sz="3500">
                        <a:latin typeface="Coda"/>
                        <a:ea typeface="Coda"/>
                        <a:cs typeface="Coda"/>
                        <a:sym typeface="Coda"/>
                      </a:endParaRPr>
                    </a:p>
                    <a:p>
                      <a:pPr indent="0" lvl="0" marL="0" rtl="0" algn="l">
                        <a:spcBef>
                          <a:spcPts val="0"/>
                        </a:spcBef>
                        <a:spcAft>
                          <a:spcPts val="0"/>
                        </a:spcAft>
                        <a:buNone/>
                      </a:pPr>
                      <a:r>
                        <a:rPr lang="es-CO" sz="3500">
                          <a:latin typeface="Coda"/>
                          <a:ea typeface="Coda"/>
                          <a:cs typeface="Coda"/>
                          <a:sym typeface="Coda"/>
                        </a:rPr>
                        <a:t>requerimiento:</a:t>
                      </a:r>
                      <a:endParaRPr sz="3500">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8EAADB"/>
                    </a:solidFill>
                  </a:tcPr>
                </a:tc>
                <a:tc>
                  <a:txBody>
                    <a:bodyPr/>
                    <a:lstStyle/>
                    <a:p>
                      <a:pPr indent="0" lvl="0" marL="0" rtl="0" algn="l">
                        <a:spcBef>
                          <a:spcPts val="0"/>
                        </a:spcBef>
                        <a:spcAft>
                          <a:spcPts val="0"/>
                        </a:spcAft>
                        <a:buNone/>
                      </a:pPr>
                      <a:r>
                        <a:rPr lang="es-CO" sz="2600">
                          <a:latin typeface="Quicksand"/>
                          <a:ea typeface="Quicksand"/>
                          <a:cs typeface="Quicksand"/>
                          <a:sym typeface="Quicksand"/>
                        </a:rPr>
                        <a:t>Alta </a:t>
                      </a:r>
                      <a:endParaRPr sz="2600">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B4C6E7"/>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9" name="Shape 289"/>
        <p:cNvGrpSpPr/>
        <p:nvPr/>
      </p:nvGrpSpPr>
      <p:grpSpPr>
        <a:xfrm>
          <a:off x="0" y="0"/>
          <a:ext cx="0" cy="0"/>
          <a:chOff x="0" y="0"/>
          <a:chExt cx="0" cy="0"/>
        </a:xfrm>
      </p:grpSpPr>
      <p:sp>
        <p:nvSpPr>
          <p:cNvPr id="290" name="Google Shape;290;g1186ab15e86_0_69"/>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i="0" lang="es-CO" sz="3200" u="none" cap="none" strike="noStrike">
                <a:solidFill>
                  <a:schemeClr val="dk1"/>
                </a:solidFill>
                <a:latin typeface="Coda"/>
                <a:ea typeface="Coda"/>
                <a:cs typeface="Coda"/>
                <a:sym typeface="Coda"/>
              </a:rPr>
              <a:t>4. Requisitos específicos</a:t>
            </a:r>
            <a:endParaRPr>
              <a:latin typeface="Coda"/>
              <a:ea typeface="Coda"/>
              <a:cs typeface="Coda"/>
              <a:sym typeface="Coda"/>
            </a:endParaRPr>
          </a:p>
        </p:txBody>
      </p:sp>
      <p:sp>
        <p:nvSpPr>
          <p:cNvPr id="291" name="Google Shape;291;g1186ab15e86_0_69"/>
          <p:cNvSpPr txBox="1"/>
          <p:nvPr/>
        </p:nvSpPr>
        <p:spPr>
          <a:xfrm>
            <a:off x="2629201" y="3035503"/>
            <a:ext cx="19125600" cy="969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200"/>
              <a:buFont typeface="Arial"/>
              <a:buNone/>
            </a:pPr>
            <a:r>
              <a:rPr i="0" lang="es-CO" sz="5700" u="none" cap="none" strike="noStrike">
                <a:solidFill>
                  <a:srgbClr val="FB4C0F"/>
                </a:solidFill>
                <a:latin typeface="Coda"/>
                <a:ea typeface="Coda"/>
                <a:cs typeface="Coda"/>
                <a:sym typeface="Coda"/>
              </a:rPr>
              <a:t>4.1</a:t>
            </a:r>
            <a:r>
              <a:rPr lang="es-CO" sz="5700">
                <a:solidFill>
                  <a:srgbClr val="FB4C0F"/>
                </a:solidFill>
                <a:latin typeface="Coda"/>
                <a:ea typeface="Coda"/>
                <a:cs typeface="Coda"/>
                <a:sym typeface="Coda"/>
              </a:rPr>
              <a:t> Requerimientos no  funcionales</a:t>
            </a:r>
            <a:endParaRPr sz="3900">
              <a:solidFill>
                <a:srgbClr val="FB4C0F"/>
              </a:solidFill>
              <a:latin typeface="Coda"/>
              <a:ea typeface="Coda"/>
              <a:cs typeface="Coda"/>
              <a:sym typeface="Coda"/>
            </a:endParaRPr>
          </a:p>
        </p:txBody>
      </p:sp>
      <p:graphicFrame>
        <p:nvGraphicFramePr>
          <p:cNvPr id="292" name="Google Shape;292;g1186ab15e86_0_69"/>
          <p:cNvGraphicFramePr/>
          <p:nvPr/>
        </p:nvGraphicFramePr>
        <p:xfrm>
          <a:off x="3467550" y="5337450"/>
          <a:ext cx="3000000" cy="3000000"/>
        </p:xfrm>
        <a:graphic>
          <a:graphicData uri="http://schemas.openxmlformats.org/drawingml/2006/table">
            <a:tbl>
              <a:tblPr>
                <a:noFill/>
                <a:tableStyleId>{1EAF23E0-7F2D-4624-A5A2-FEECF36AECE1}</a:tableStyleId>
              </a:tblPr>
              <a:tblGrid>
                <a:gridCol w="4857125"/>
                <a:gridCol w="12591775"/>
              </a:tblGrid>
              <a:tr h="985000">
                <a:tc>
                  <a:txBody>
                    <a:bodyPr/>
                    <a:lstStyle/>
                    <a:p>
                      <a:pPr indent="0" lvl="0" marL="0" rtl="0" algn="l">
                        <a:spcBef>
                          <a:spcPts val="0"/>
                        </a:spcBef>
                        <a:spcAft>
                          <a:spcPts val="0"/>
                        </a:spcAft>
                        <a:buNone/>
                      </a:pPr>
                      <a:r>
                        <a:rPr lang="es-CO" sz="3500">
                          <a:solidFill>
                            <a:schemeClr val="dk1"/>
                          </a:solidFill>
                          <a:latin typeface="Coda"/>
                          <a:ea typeface="Coda"/>
                          <a:cs typeface="Coda"/>
                          <a:sym typeface="Coda"/>
                        </a:rPr>
                        <a:t>Identificación del requerimiento: </a:t>
                      </a:r>
                      <a:endParaRPr sz="3500">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8EAADB"/>
                    </a:solidFill>
                  </a:tcPr>
                </a:tc>
                <a:tc>
                  <a:txBody>
                    <a:bodyPr/>
                    <a:lstStyle/>
                    <a:p>
                      <a:pPr indent="0" lvl="0" marL="0" rtl="0" algn="l">
                        <a:spcBef>
                          <a:spcPts val="0"/>
                        </a:spcBef>
                        <a:spcAft>
                          <a:spcPts val="0"/>
                        </a:spcAft>
                        <a:buNone/>
                      </a:pPr>
                      <a:r>
                        <a:rPr lang="es-CO" sz="2600">
                          <a:latin typeface="Quicksand"/>
                          <a:ea typeface="Quicksand"/>
                          <a:cs typeface="Quicksand"/>
                          <a:sym typeface="Quicksand"/>
                        </a:rPr>
                        <a:t>RNF03</a:t>
                      </a:r>
                      <a:endParaRPr sz="2600">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B4C6E7"/>
                    </a:solidFill>
                  </a:tcPr>
                </a:tc>
              </a:tr>
              <a:tr h="985000">
                <a:tc>
                  <a:txBody>
                    <a:bodyPr/>
                    <a:lstStyle/>
                    <a:p>
                      <a:pPr indent="0" lvl="0" marL="0" rtl="0" algn="l">
                        <a:spcBef>
                          <a:spcPts val="0"/>
                        </a:spcBef>
                        <a:spcAft>
                          <a:spcPts val="0"/>
                        </a:spcAft>
                        <a:buNone/>
                      </a:pPr>
                      <a:r>
                        <a:rPr lang="es-CO" sz="3500">
                          <a:latin typeface="Coda"/>
                          <a:ea typeface="Coda"/>
                          <a:cs typeface="Coda"/>
                          <a:sym typeface="Coda"/>
                        </a:rPr>
                        <a:t>Nombre del requerimiento:</a:t>
                      </a:r>
                      <a:endParaRPr sz="3500">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8EAADB"/>
                    </a:solidFill>
                  </a:tcPr>
                </a:tc>
                <a:tc>
                  <a:txBody>
                    <a:bodyPr/>
                    <a:lstStyle/>
                    <a:p>
                      <a:pPr indent="0" lvl="0" marL="0" rtl="0" algn="l">
                        <a:spcBef>
                          <a:spcPts val="0"/>
                        </a:spcBef>
                        <a:spcAft>
                          <a:spcPts val="0"/>
                        </a:spcAft>
                        <a:buNone/>
                      </a:pPr>
                      <a:r>
                        <a:rPr lang="es-CO" sz="2600">
                          <a:latin typeface="Quicksand"/>
                          <a:ea typeface="Quicksand"/>
                          <a:cs typeface="Quicksand"/>
                          <a:sym typeface="Quicksand"/>
                        </a:rPr>
                        <a:t>Soporte</a:t>
                      </a:r>
                      <a:endParaRPr sz="2600">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B4C6E7"/>
                    </a:solidFill>
                  </a:tcPr>
                </a:tc>
              </a:tr>
              <a:tr h="985000">
                <a:tc>
                  <a:txBody>
                    <a:bodyPr/>
                    <a:lstStyle/>
                    <a:p>
                      <a:pPr indent="0" lvl="0" marL="0" rtl="0" algn="l">
                        <a:spcBef>
                          <a:spcPts val="0"/>
                        </a:spcBef>
                        <a:spcAft>
                          <a:spcPts val="0"/>
                        </a:spcAft>
                        <a:buNone/>
                      </a:pPr>
                      <a:r>
                        <a:rPr lang="es-CO" sz="3500">
                          <a:latin typeface="Coda"/>
                          <a:ea typeface="Coda"/>
                          <a:cs typeface="Coda"/>
                          <a:sym typeface="Coda"/>
                        </a:rPr>
                        <a:t>Características: </a:t>
                      </a:r>
                      <a:endParaRPr sz="3500">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8EAADB"/>
                    </a:solidFill>
                  </a:tcPr>
                </a:tc>
                <a:tc>
                  <a:txBody>
                    <a:bodyPr/>
                    <a:lstStyle/>
                    <a:p>
                      <a:pPr indent="0" lvl="0" marL="0" rtl="0" algn="l">
                        <a:spcBef>
                          <a:spcPts val="0"/>
                        </a:spcBef>
                        <a:spcAft>
                          <a:spcPts val="0"/>
                        </a:spcAft>
                        <a:buNone/>
                      </a:pPr>
                      <a:r>
                        <a:rPr lang="es-CO" sz="2600">
                          <a:latin typeface="Quicksand"/>
                          <a:ea typeface="Quicksand"/>
                          <a:cs typeface="Quicksand"/>
                          <a:sym typeface="Quicksand"/>
                        </a:rPr>
                        <a:t>El sistema retiene los datos suministrados por parte de los usuarios en una BD</a:t>
                      </a:r>
                      <a:endParaRPr sz="2600">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B4C6E7"/>
                    </a:solidFill>
                  </a:tcPr>
                </a:tc>
              </a:tr>
              <a:tr h="985000">
                <a:tc>
                  <a:txBody>
                    <a:bodyPr/>
                    <a:lstStyle/>
                    <a:p>
                      <a:pPr indent="0" lvl="0" marL="0" rtl="0" algn="l">
                        <a:spcBef>
                          <a:spcPts val="0"/>
                        </a:spcBef>
                        <a:spcAft>
                          <a:spcPts val="0"/>
                        </a:spcAft>
                        <a:buNone/>
                      </a:pPr>
                      <a:r>
                        <a:rPr lang="es-CO" sz="3500">
                          <a:latin typeface="Coda"/>
                          <a:ea typeface="Coda"/>
                          <a:cs typeface="Coda"/>
                          <a:sym typeface="Coda"/>
                        </a:rPr>
                        <a:t>Descripción del</a:t>
                      </a:r>
                      <a:endParaRPr sz="3500">
                        <a:latin typeface="Coda"/>
                        <a:ea typeface="Coda"/>
                        <a:cs typeface="Coda"/>
                        <a:sym typeface="Coda"/>
                      </a:endParaRPr>
                    </a:p>
                    <a:p>
                      <a:pPr indent="0" lvl="0" marL="0" rtl="0" algn="l">
                        <a:spcBef>
                          <a:spcPts val="0"/>
                        </a:spcBef>
                        <a:spcAft>
                          <a:spcPts val="0"/>
                        </a:spcAft>
                        <a:buNone/>
                      </a:pPr>
                      <a:r>
                        <a:rPr lang="es-CO" sz="3500">
                          <a:latin typeface="Coda"/>
                          <a:ea typeface="Coda"/>
                          <a:cs typeface="Coda"/>
                          <a:sym typeface="Coda"/>
                        </a:rPr>
                        <a:t>requerimiento:</a:t>
                      </a:r>
                      <a:endParaRPr sz="3500">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8EAADB"/>
                    </a:solidFill>
                  </a:tcPr>
                </a:tc>
                <a:tc>
                  <a:txBody>
                    <a:bodyPr/>
                    <a:lstStyle/>
                    <a:p>
                      <a:pPr indent="0" lvl="0" marL="0" rtl="0" algn="l">
                        <a:spcBef>
                          <a:spcPts val="0"/>
                        </a:spcBef>
                        <a:spcAft>
                          <a:spcPts val="0"/>
                        </a:spcAft>
                        <a:buNone/>
                      </a:pPr>
                      <a:r>
                        <a:rPr lang="es-CO" sz="2600">
                          <a:latin typeface="Quicksand"/>
                          <a:ea typeface="Quicksand"/>
                          <a:cs typeface="Quicksand"/>
                          <a:sym typeface="Quicksand"/>
                        </a:rPr>
                        <a:t>El sistema almacena la información del usuario que ha sido suministrada mediante el formulario de registro, el agendamiento de citas y las acciones ejecutadas dentro del software</a:t>
                      </a:r>
                      <a:endParaRPr sz="2600">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B4C6E7"/>
                    </a:solidFill>
                  </a:tcPr>
                </a:tc>
              </a:tr>
              <a:tr h="985000">
                <a:tc>
                  <a:txBody>
                    <a:bodyPr/>
                    <a:lstStyle/>
                    <a:p>
                      <a:pPr indent="0" lvl="0" marL="0" rtl="0" algn="l">
                        <a:spcBef>
                          <a:spcPts val="0"/>
                        </a:spcBef>
                        <a:spcAft>
                          <a:spcPts val="0"/>
                        </a:spcAft>
                        <a:buNone/>
                      </a:pPr>
                      <a:r>
                        <a:rPr lang="es-CO" sz="3500">
                          <a:latin typeface="Coda"/>
                          <a:ea typeface="Coda"/>
                          <a:cs typeface="Coda"/>
                          <a:sym typeface="Coda"/>
                        </a:rPr>
                        <a:t>Prioridad de</a:t>
                      </a:r>
                      <a:endParaRPr sz="3500">
                        <a:latin typeface="Coda"/>
                        <a:ea typeface="Coda"/>
                        <a:cs typeface="Coda"/>
                        <a:sym typeface="Coda"/>
                      </a:endParaRPr>
                    </a:p>
                    <a:p>
                      <a:pPr indent="0" lvl="0" marL="0" rtl="0" algn="l">
                        <a:spcBef>
                          <a:spcPts val="0"/>
                        </a:spcBef>
                        <a:spcAft>
                          <a:spcPts val="0"/>
                        </a:spcAft>
                        <a:buNone/>
                      </a:pPr>
                      <a:r>
                        <a:rPr lang="es-CO" sz="3500">
                          <a:latin typeface="Coda"/>
                          <a:ea typeface="Coda"/>
                          <a:cs typeface="Coda"/>
                          <a:sym typeface="Coda"/>
                        </a:rPr>
                        <a:t>requerimiento:</a:t>
                      </a:r>
                      <a:endParaRPr sz="3500">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8EAADB"/>
                    </a:solidFill>
                  </a:tcPr>
                </a:tc>
                <a:tc>
                  <a:txBody>
                    <a:bodyPr/>
                    <a:lstStyle/>
                    <a:p>
                      <a:pPr indent="0" lvl="0" marL="0" rtl="0" algn="l">
                        <a:spcBef>
                          <a:spcPts val="0"/>
                        </a:spcBef>
                        <a:spcAft>
                          <a:spcPts val="0"/>
                        </a:spcAft>
                        <a:buNone/>
                      </a:pPr>
                      <a:r>
                        <a:rPr lang="es-CO" sz="2600">
                          <a:latin typeface="Quicksand"/>
                          <a:ea typeface="Quicksand"/>
                          <a:cs typeface="Quicksand"/>
                          <a:sym typeface="Quicksand"/>
                        </a:rPr>
                        <a:t>Alta</a:t>
                      </a:r>
                      <a:endParaRPr sz="2600">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B4C6E7"/>
                    </a:solidFill>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6" name="Shape 296"/>
        <p:cNvGrpSpPr/>
        <p:nvPr/>
      </p:nvGrpSpPr>
      <p:grpSpPr>
        <a:xfrm>
          <a:off x="0" y="0"/>
          <a:ext cx="0" cy="0"/>
          <a:chOff x="0" y="0"/>
          <a:chExt cx="0" cy="0"/>
        </a:xfrm>
      </p:grpSpPr>
      <p:sp>
        <p:nvSpPr>
          <p:cNvPr id="297" name="Google Shape;297;p20"/>
          <p:cNvSpPr txBox="1"/>
          <p:nvPr/>
        </p:nvSpPr>
        <p:spPr>
          <a:xfrm>
            <a:off x="1821438" y="6981448"/>
            <a:ext cx="20741100" cy="1785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6D00"/>
              </a:buClr>
              <a:buSzPts val="11000"/>
              <a:buFont typeface="Arial"/>
              <a:buNone/>
            </a:pPr>
            <a:r>
              <a:rPr i="0" lang="es-CO" sz="11000" u="none" cap="none" strike="noStrike">
                <a:solidFill>
                  <a:srgbClr val="FF6D00"/>
                </a:solidFill>
                <a:latin typeface="Coda"/>
                <a:ea typeface="Coda"/>
                <a:cs typeface="Coda"/>
                <a:sym typeface="Coda"/>
              </a:rPr>
              <a:t>5. Modelo de Casos de Uso</a:t>
            </a:r>
            <a:endParaRPr>
              <a:latin typeface="Coda"/>
              <a:ea typeface="Coda"/>
              <a:cs typeface="Coda"/>
              <a:sym typeface="Cod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1" name="Shape 301"/>
        <p:cNvGrpSpPr/>
        <p:nvPr/>
      </p:nvGrpSpPr>
      <p:grpSpPr>
        <a:xfrm>
          <a:off x="0" y="0"/>
          <a:ext cx="0" cy="0"/>
          <a:chOff x="0" y="0"/>
          <a:chExt cx="0" cy="0"/>
        </a:xfrm>
      </p:grpSpPr>
      <p:sp>
        <p:nvSpPr>
          <p:cNvPr id="302" name="Google Shape;302;p19"/>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lang="es-CO" sz="3200">
                <a:solidFill>
                  <a:schemeClr val="dk1"/>
                </a:solidFill>
                <a:latin typeface="Coda"/>
                <a:ea typeface="Coda"/>
                <a:cs typeface="Coda"/>
                <a:sym typeface="Coda"/>
              </a:rPr>
              <a:t>5</a:t>
            </a:r>
            <a:r>
              <a:rPr i="0" lang="es-CO" sz="3200" u="none" cap="none" strike="noStrike">
                <a:solidFill>
                  <a:schemeClr val="dk1"/>
                </a:solidFill>
                <a:latin typeface="Coda"/>
                <a:ea typeface="Coda"/>
                <a:cs typeface="Coda"/>
                <a:sym typeface="Coda"/>
              </a:rPr>
              <a:t>. </a:t>
            </a:r>
            <a:r>
              <a:rPr lang="es-CO" sz="3200">
                <a:solidFill>
                  <a:schemeClr val="dk1"/>
                </a:solidFill>
                <a:latin typeface="Coda"/>
                <a:ea typeface="Coda"/>
                <a:cs typeface="Coda"/>
                <a:sym typeface="Coda"/>
              </a:rPr>
              <a:t>Modelo de Casos de Uso</a:t>
            </a:r>
            <a:endParaRPr>
              <a:latin typeface="Coda"/>
              <a:ea typeface="Coda"/>
              <a:cs typeface="Coda"/>
              <a:sym typeface="Coda"/>
            </a:endParaRPr>
          </a:p>
        </p:txBody>
      </p:sp>
      <p:sp>
        <p:nvSpPr>
          <p:cNvPr id="303" name="Google Shape;303;p19"/>
          <p:cNvSpPr txBox="1"/>
          <p:nvPr/>
        </p:nvSpPr>
        <p:spPr>
          <a:xfrm>
            <a:off x="2629201" y="3035503"/>
            <a:ext cx="19125600" cy="969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200"/>
              <a:buFont typeface="Arial"/>
              <a:buNone/>
            </a:pPr>
            <a:r>
              <a:rPr lang="es-CO" sz="5700">
                <a:solidFill>
                  <a:srgbClr val="FB4C0F"/>
                </a:solidFill>
                <a:latin typeface="Coda"/>
                <a:ea typeface="Coda"/>
                <a:cs typeface="Coda"/>
                <a:sym typeface="Coda"/>
              </a:rPr>
              <a:t>5</a:t>
            </a:r>
            <a:r>
              <a:rPr i="0" lang="es-CO" sz="5700" u="none" cap="none" strike="noStrike">
                <a:solidFill>
                  <a:srgbClr val="FB4C0F"/>
                </a:solidFill>
                <a:latin typeface="Coda"/>
                <a:ea typeface="Coda"/>
                <a:cs typeface="Coda"/>
                <a:sym typeface="Coda"/>
              </a:rPr>
              <a:t>. </a:t>
            </a:r>
            <a:r>
              <a:rPr lang="es-CO" sz="5700">
                <a:solidFill>
                  <a:srgbClr val="FB4C0F"/>
                </a:solidFill>
                <a:latin typeface="Coda"/>
                <a:ea typeface="Coda"/>
                <a:cs typeface="Coda"/>
                <a:sym typeface="Coda"/>
              </a:rPr>
              <a:t>Modelo de Casos de Uso</a:t>
            </a:r>
            <a:endParaRPr sz="3900">
              <a:solidFill>
                <a:srgbClr val="FB4C0F"/>
              </a:solidFill>
              <a:latin typeface="Coda"/>
              <a:ea typeface="Coda"/>
              <a:cs typeface="Coda"/>
              <a:sym typeface="Coda"/>
            </a:endParaRPr>
          </a:p>
        </p:txBody>
      </p:sp>
      <p:sp>
        <p:nvSpPr>
          <p:cNvPr id="304" name="Google Shape;304;p19"/>
          <p:cNvSpPr txBox="1"/>
          <p:nvPr/>
        </p:nvSpPr>
        <p:spPr>
          <a:xfrm>
            <a:off x="3667350" y="4887700"/>
            <a:ext cx="17049300" cy="7532700"/>
          </a:xfrm>
          <a:prstGeom prst="rect">
            <a:avLst/>
          </a:prstGeom>
          <a:noFill/>
          <a:ln>
            <a:noFill/>
          </a:ln>
        </p:spPr>
        <p:txBody>
          <a:bodyPr anchorCtr="0" anchor="ctr" bIns="71425" lIns="71425" spcFirstLastPara="1" rIns="71425" wrap="square" tIns="71425">
            <a:spAutoFit/>
          </a:bodyPr>
          <a:lstStyle/>
          <a:p>
            <a:pPr indent="0" lvl="0" marL="0" marR="0" rtl="0" algn="just">
              <a:lnSpc>
                <a:spcPct val="100000"/>
              </a:lnSpc>
              <a:spcBef>
                <a:spcPts val="0"/>
              </a:spcBef>
              <a:spcAft>
                <a:spcPts val="0"/>
              </a:spcAft>
              <a:buClr>
                <a:schemeClr val="dk1"/>
              </a:buClr>
              <a:buSzPts val="4000"/>
              <a:buFont typeface="Arial"/>
              <a:buNone/>
            </a:pPr>
            <a:r>
              <a:rPr lang="es-CO" sz="4000">
                <a:solidFill>
                  <a:schemeClr val="dk1"/>
                </a:solidFill>
                <a:latin typeface="Quicksand"/>
                <a:ea typeface="Quicksand"/>
                <a:cs typeface="Quicksand"/>
                <a:sym typeface="Quicksand"/>
              </a:rPr>
              <a:t>La fundación Arcángeles, requiere de un sistema de información que le permita a un paciente afiliado gestionar sus citas médicas de rehabilitación como a su vez visualizar sus diagnósticos médicos subidos por un terapeuta. Cabe destacar, el paciente de dicha fundación deberá identificarse o registrarse para tener acceso a los servicios con relación al agendamiento de citas o visualización de informes médicos. También, el sistema proveerá un módulo de ayuda para el paciente o persona que lo necesite con el objetivo de orientarlo con relación al funcionamiento de la página. Por otro lado, en el caso de que se presente algún inconveniente o asunto en específico, se puede presentar una PQRSF (peticiones, quejas, reclamos, solicitudes, felicitaciones) en el formulario suministrado por el SI.</a:t>
            </a:r>
            <a:endParaRPr i="0" sz="4000" u="none" cap="none" strike="noStrike">
              <a:solidFill>
                <a:schemeClr val="dk1"/>
              </a:solidFill>
              <a:latin typeface="Quicksand"/>
              <a:ea typeface="Quicksand"/>
              <a:cs typeface="Quicksand"/>
              <a:sym typeface="Quicksan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8" name="Shape 308"/>
        <p:cNvGrpSpPr/>
        <p:nvPr/>
      </p:nvGrpSpPr>
      <p:grpSpPr>
        <a:xfrm>
          <a:off x="0" y="0"/>
          <a:ext cx="0" cy="0"/>
          <a:chOff x="0" y="0"/>
          <a:chExt cx="0" cy="0"/>
        </a:xfrm>
      </p:grpSpPr>
      <p:sp>
        <p:nvSpPr>
          <p:cNvPr id="309" name="Google Shape;309;p21"/>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i="0" lang="es-CO" sz="3200" u="none" cap="none" strike="noStrike">
                <a:solidFill>
                  <a:schemeClr val="dk1"/>
                </a:solidFill>
                <a:latin typeface="Coda"/>
                <a:ea typeface="Coda"/>
                <a:cs typeface="Coda"/>
                <a:sym typeface="Coda"/>
              </a:rPr>
              <a:t>5. Modelo de Casos de Uso</a:t>
            </a:r>
            <a:endParaRPr>
              <a:latin typeface="Coda"/>
              <a:ea typeface="Coda"/>
              <a:cs typeface="Coda"/>
              <a:sym typeface="Coda"/>
            </a:endParaRPr>
          </a:p>
        </p:txBody>
      </p:sp>
      <p:sp>
        <p:nvSpPr>
          <p:cNvPr id="310" name="Google Shape;310;p21"/>
          <p:cNvSpPr txBox="1"/>
          <p:nvPr/>
        </p:nvSpPr>
        <p:spPr>
          <a:xfrm>
            <a:off x="2458300" y="7389200"/>
            <a:ext cx="9733800" cy="969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lang="es-CO" sz="5700">
                <a:solidFill>
                  <a:srgbClr val="FB4C0F"/>
                </a:solidFill>
                <a:latin typeface="Coda"/>
                <a:ea typeface="Coda"/>
                <a:cs typeface="Coda"/>
                <a:sym typeface="Coda"/>
              </a:rPr>
              <a:t>Gestión de citas médicas</a:t>
            </a:r>
            <a:endParaRPr sz="3900">
              <a:solidFill>
                <a:srgbClr val="FB4C0F"/>
              </a:solidFill>
              <a:latin typeface="Coda"/>
              <a:ea typeface="Coda"/>
              <a:cs typeface="Coda"/>
              <a:sym typeface="Coda"/>
            </a:endParaRPr>
          </a:p>
        </p:txBody>
      </p:sp>
      <p:pic>
        <p:nvPicPr>
          <p:cNvPr id="311" name="Google Shape;311;p21"/>
          <p:cNvPicPr preferRelativeResize="0"/>
          <p:nvPr/>
        </p:nvPicPr>
        <p:blipFill>
          <a:blip r:embed="rId4">
            <a:alphaModFix/>
          </a:blip>
          <a:stretch>
            <a:fillRect/>
          </a:stretch>
        </p:blipFill>
        <p:spPr>
          <a:xfrm>
            <a:off x="12192000" y="3357874"/>
            <a:ext cx="9044100" cy="9032400"/>
          </a:xfrm>
          <a:prstGeom prst="roundRect">
            <a:avLst>
              <a:gd fmla="val 7319" name="adj"/>
            </a:avLst>
          </a:prstGeom>
          <a:noFill/>
          <a:ln>
            <a:noFill/>
          </a:ln>
        </p:spPr>
      </p:pic>
      <p:sp>
        <p:nvSpPr>
          <p:cNvPr id="312" name="Google Shape;312;p21"/>
          <p:cNvSpPr txBox="1"/>
          <p:nvPr/>
        </p:nvSpPr>
        <p:spPr>
          <a:xfrm>
            <a:off x="2458300" y="10962750"/>
            <a:ext cx="9044100" cy="205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lang="es-CO" sz="3200">
                <a:solidFill>
                  <a:schemeClr val="dk1"/>
                </a:solidFill>
                <a:latin typeface="Coda"/>
                <a:ea typeface="Coda"/>
                <a:cs typeface="Coda"/>
                <a:sym typeface="Coda"/>
              </a:rPr>
              <a:t>Diagrama realizado en StarUML, enlace:</a:t>
            </a:r>
            <a:br>
              <a:rPr lang="es-CO" sz="3200">
                <a:solidFill>
                  <a:schemeClr val="dk1"/>
                </a:solidFill>
                <a:latin typeface="Coda"/>
                <a:ea typeface="Coda"/>
                <a:cs typeface="Coda"/>
                <a:sym typeface="Coda"/>
              </a:rPr>
            </a:br>
            <a:br>
              <a:rPr lang="es-CO" sz="3200">
                <a:solidFill>
                  <a:schemeClr val="dk1"/>
                </a:solidFill>
                <a:latin typeface="Coda"/>
                <a:ea typeface="Coda"/>
                <a:cs typeface="Coda"/>
                <a:sym typeface="Coda"/>
              </a:rPr>
            </a:br>
            <a:r>
              <a:rPr lang="es-CO" sz="3200" u="sng">
                <a:solidFill>
                  <a:schemeClr val="hlink"/>
                </a:solidFill>
                <a:latin typeface="Coda"/>
                <a:ea typeface="Coda"/>
                <a:cs typeface="Coda"/>
                <a:sym typeface="Coda"/>
                <a:hlinkClick r:id="rId5"/>
              </a:rPr>
              <a:t>https://drive.google.com/file/d/1ApIfb9BLidAUGe3PyHC_AAtxMij5ngPe/view</a:t>
            </a:r>
            <a:endParaRPr>
              <a:solidFill>
                <a:schemeClr val="accent1"/>
              </a:solidFill>
              <a:latin typeface="Coda"/>
              <a:ea typeface="Coda"/>
              <a:cs typeface="Coda"/>
              <a:sym typeface="Cod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6" name="Shape 316"/>
        <p:cNvGrpSpPr/>
        <p:nvPr/>
      </p:nvGrpSpPr>
      <p:grpSpPr>
        <a:xfrm>
          <a:off x="0" y="0"/>
          <a:ext cx="0" cy="0"/>
          <a:chOff x="0" y="0"/>
          <a:chExt cx="0" cy="0"/>
        </a:xfrm>
      </p:grpSpPr>
      <p:grpSp>
        <p:nvGrpSpPr>
          <p:cNvPr id="317" name="Google Shape;317;p22"/>
          <p:cNvGrpSpPr/>
          <p:nvPr/>
        </p:nvGrpSpPr>
        <p:grpSpPr>
          <a:xfrm>
            <a:off x="1821438" y="6273561"/>
            <a:ext cx="20741100" cy="3201081"/>
            <a:chOff x="1821438" y="6827559"/>
            <a:chExt cx="20741100" cy="3201081"/>
          </a:xfrm>
        </p:grpSpPr>
        <p:sp>
          <p:nvSpPr>
            <p:cNvPr id="318" name="Google Shape;318;p22"/>
            <p:cNvSpPr txBox="1"/>
            <p:nvPr/>
          </p:nvSpPr>
          <p:spPr>
            <a:xfrm>
              <a:off x="1821438" y="6827559"/>
              <a:ext cx="20741100" cy="209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6D00"/>
                </a:buClr>
                <a:buSzPts val="13000"/>
                <a:buFont typeface="Arial"/>
                <a:buNone/>
              </a:pPr>
              <a:r>
                <a:rPr i="0" lang="es-CO" sz="13000" u="none" cap="none" strike="noStrike">
                  <a:solidFill>
                    <a:srgbClr val="FF6D00"/>
                  </a:solidFill>
                  <a:latin typeface="Nanum Gothic Coding"/>
                  <a:ea typeface="Nanum Gothic Coding"/>
                  <a:cs typeface="Nanum Gothic Coding"/>
                  <a:sym typeface="Nanum Gothic Coding"/>
                </a:rPr>
                <a:t>Gracias</a:t>
              </a:r>
              <a:endParaRPr i="0" sz="13000" u="none" cap="none" strike="noStrike">
                <a:solidFill>
                  <a:srgbClr val="FF6D00"/>
                </a:solidFill>
                <a:latin typeface="Nanum Gothic Coding"/>
                <a:ea typeface="Nanum Gothic Coding"/>
                <a:cs typeface="Nanum Gothic Coding"/>
                <a:sym typeface="Nanum Gothic Coding"/>
              </a:endParaRPr>
            </a:p>
          </p:txBody>
        </p:sp>
        <p:sp>
          <p:nvSpPr>
            <p:cNvPr id="319" name="Google Shape;319;p22"/>
            <p:cNvSpPr txBox="1"/>
            <p:nvPr/>
          </p:nvSpPr>
          <p:spPr>
            <a:xfrm>
              <a:off x="2629158" y="8920440"/>
              <a:ext cx="19125600" cy="1108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6600"/>
                <a:buFont typeface="Arial"/>
                <a:buNone/>
              </a:pPr>
              <a:r>
                <a:rPr i="0" lang="es-CO" sz="6600" u="none" cap="none" strike="noStrike">
                  <a:solidFill>
                    <a:schemeClr val="dk1"/>
                  </a:solidFill>
                  <a:latin typeface="Quicksand Light"/>
                  <a:ea typeface="Quicksand Light"/>
                  <a:cs typeface="Quicksand Light"/>
                  <a:sym typeface="Quicksand Light"/>
                </a:rPr>
                <a:t>Proyecto Arca</a:t>
              </a:r>
              <a:endParaRPr i="0" sz="6600" u="none" cap="none" strike="noStrike">
                <a:solidFill>
                  <a:schemeClr val="dk1"/>
                </a:solidFill>
                <a:latin typeface="Quicksand Light"/>
                <a:ea typeface="Quicksand Light"/>
                <a:cs typeface="Quicksand Light"/>
                <a:sym typeface="Quicksand Light"/>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 name="Shape 44"/>
        <p:cNvGrpSpPr/>
        <p:nvPr/>
      </p:nvGrpSpPr>
      <p:grpSpPr>
        <a:xfrm>
          <a:off x="0" y="0"/>
          <a:ext cx="0" cy="0"/>
          <a:chOff x="0" y="0"/>
          <a:chExt cx="0" cy="0"/>
        </a:xfrm>
      </p:grpSpPr>
      <p:sp>
        <p:nvSpPr>
          <p:cNvPr id="45" name="Google Shape;45;p3"/>
          <p:cNvSpPr txBox="1"/>
          <p:nvPr/>
        </p:nvSpPr>
        <p:spPr>
          <a:xfrm>
            <a:off x="1821438" y="6766004"/>
            <a:ext cx="20741100" cy="1785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6D00"/>
              </a:buClr>
              <a:buSzPts val="11000"/>
              <a:buFont typeface="Arial"/>
              <a:buNone/>
            </a:pPr>
            <a:r>
              <a:rPr i="0" lang="es-CO" sz="11000" u="none" cap="none" strike="noStrike">
                <a:solidFill>
                  <a:srgbClr val="FF6D00"/>
                </a:solidFill>
                <a:latin typeface="Coda"/>
                <a:ea typeface="Coda"/>
                <a:cs typeface="Coda"/>
                <a:sym typeface="Coda"/>
              </a:rPr>
              <a:t>1. Contextualización</a:t>
            </a:r>
            <a:endParaRPr>
              <a:latin typeface="Coda"/>
              <a:ea typeface="Coda"/>
              <a:cs typeface="Coda"/>
              <a:sym typeface="Cod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 name="Shape 49"/>
        <p:cNvGrpSpPr/>
        <p:nvPr/>
      </p:nvGrpSpPr>
      <p:grpSpPr>
        <a:xfrm>
          <a:off x="0" y="0"/>
          <a:ext cx="0" cy="0"/>
          <a:chOff x="0" y="0"/>
          <a:chExt cx="0" cy="0"/>
        </a:xfrm>
      </p:grpSpPr>
      <p:sp>
        <p:nvSpPr>
          <p:cNvPr id="50" name="Google Shape;50;p4"/>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1" i="0" lang="es-CO" sz="3200" u="none" cap="none" strike="noStrike">
                <a:solidFill>
                  <a:schemeClr val="dk1"/>
                </a:solidFill>
                <a:latin typeface="Coda"/>
                <a:ea typeface="Coda"/>
                <a:cs typeface="Coda"/>
                <a:sym typeface="Coda"/>
              </a:rPr>
              <a:t>1. Contextualización</a:t>
            </a:r>
            <a:endParaRPr>
              <a:latin typeface="Coda"/>
              <a:ea typeface="Coda"/>
              <a:cs typeface="Coda"/>
              <a:sym typeface="Coda"/>
            </a:endParaRPr>
          </a:p>
        </p:txBody>
      </p:sp>
      <p:sp>
        <p:nvSpPr>
          <p:cNvPr id="51" name="Google Shape;51;p4"/>
          <p:cNvSpPr txBox="1"/>
          <p:nvPr/>
        </p:nvSpPr>
        <p:spPr>
          <a:xfrm>
            <a:off x="14312589" y="2999398"/>
            <a:ext cx="66765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6D00"/>
              </a:buClr>
              <a:buSzPts val="7200"/>
              <a:buFont typeface="Arial"/>
              <a:buNone/>
            </a:pPr>
            <a:r>
              <a:rPr i="0" lang="es-CO" sz="7200" u="none" cap="none" strike="noStrike">
                <a:solidFill>
                  <a:srgbClr val="FF6D00"/>
                </a:solidFill>
                <a:latin typeface="Coda"/>
                <a:ea typeface="Coda"/>
                <a:cs typeface="Coda"/>
                <a:sym typeface="Coda"/>
              </a:rPr>
              <a:t>Logotipo</a:t>
            </a:r>
            <a:endParaRPr i="0" sz="7200" u="none" cap="none" strike="noStrike">
              <a:solidFill>
                <a:srgbClr val="FF6D00"/>
              </a:solidFill>
              <a:latin typeface="Coda"/>
              <a:ea typeface="Coda"/>
              <a:cs typeface="Coda"/>
              <a:sym typeface="Coda"/>
            </a:endParaRPr>
          </a:p>
        </p:txBody>
      </p:sp>
      <p:sp>
        <p:nvSpPr>
          <p:cNvPr id="52" name="Google Shape;52;p4"/>
          <p:cNvSpPr txBox="1"/>
          <p:nvPr/>
        </p:nvSpPr>
        <p:spPr>
          <a:xfrm>
            <a:off x="3857225" y="2999400"/>
            <a:ext cx="75297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6D00"/>
              </a:buClr>
              <a:buSzPts val="7200"/>
              <a:buFont typeface="Arial"/>
              <a:buNone/>
            </a:pPr>
            <a:r>
              <a:rPr i="0" lang="es-CO" sz="7200" u="none" cap="none" strike="noStrike">
                <a:solidFill>
                  <a:srgbClr val="FF6D00"/>
                </a:solidFill>
                <a:latin typeface="Coda"/>
                <a:ea typeface="Coda"/>
                <a:cs typeface="Coda"/>
                <a:sym typeface="Coda"/>
              </a:rPr>
              <a:t>Paleta de colores</a:t>
            </a:r>
            <a:endParaRPr i="0" sz="7200" u="none" cap="none" strike="noStrike">
              <a:solidFill>
                <a:srgbClr val="FF6D00"/>
              </a:solidFill>
              <a:latin typeface="Coda"/>
              <a:ea typeface="Coda"/>
              <a:cs typeface="Coda"/>
              <a:sym typeface="Coda"/>
            </a:endParaRPr>
          </a:p>
        </p:txBody>
      </p:sp>
      <p:sp>
        <p:nvSpPr>
          <p:cNvPr id="53" name="Google Shape;53;p4"/>
          <p:cNvSpPr/>
          <p:nvPr/>
        </p:nvSpPr>
        <p:spPr>
          <a:xfrm>
            <a:off x="14562039" y="6341806"/>
            <a:ext cx="6177609" cy="5437297"/>
          </a:xfrm>
          <a:prstGeom prst="roundRect">
            <a:avLst>
              <a:gd fmla="val 11785" name="adj"/>
            </a:avLst>
          </a:prstGeom>
          <a:blipFill rotWithShape="1">
            <a:blip r:embed="rId4">
              <a:alphaModFix/>
            </a:blip>
            <a:stretch>
              <a:fillRect b="0" l="0" r="0" t="0"/>
            </a:stretch>
          </a:blip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FFFFFF"/>
              </a:buClr>
              <a:buSzPts val="3400"/>
              <a:buFont typeface="Helvetica Neue"/>
              <a:buNone/>
            </a:pPr>
            <a:r>
              <a:t/>
            </a:r>
            <a:endParaRPr b="0" i="0" sz="3400" u="none" cap="none" strike="noStrike">
              <a:solidFill>
                <a:srgbClr val="FFFFFF"/>
              </a:solidFill>
              <a:latin typeface="Helvetica Neue"/>
              <a:ea typeface="Helvetica Neue"/>
              <a:cs typeface="Helvetica Neue"/>
              <a:sym typeface="Helvetica Neue"/>
            </a:endParaRPr>
          </a:p>
        </p:txBody>
      </p:sp>
      <p:sp>
        <p:nvSpPr>
          <p:cNvPr id="54" name="Google Shape;54;p4"/>
          <p:cNvSpPr/>
          <p:nvPr/>
        </p:nvSpPr>
        <p:spPr>
          <a:xfrm>
            <a:off x="3186161" y="8253300"/>
            <a:ext cx="1253589" cy="1179871"/>
          </a:xfrm>
          <a:prstGeom prst="ellipse">
            <a:avLst/>
          </a:prstGeom>
          <a:solidFill>
            <a:schemeClr val="dk1"/>
          </a:solid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FFFFFF"/>
              </a:buClr>
              <a:buSzPts val="3400"/>
              <a:buFont typeface="Helvetica Neue"/>
              <a:buNone/>
            </a:pPr>
            <a:r>
              <a:t/>
            </a:r>
            <a:endParaRPr b="0" i="0" sz="3400" u="none" cap="none" strike="noStrike">
              <a:solidFill>
                <a:srgbClr val="FFFFFF"/>
              </a:solidFill>
              <a:latin typeface="Helvetica Neue"/>
              <a:ea typeface="Helvetica Neue"/>
              <a:cs typeface="Helvetica Neue"/>
              <a:sym typeface="Helvetica Neue"/>
            </a:endParaRPr>
          </a:p>
        </p:txBody>
      </p:sp>
      <p:sp>
        <p:nvSpPr>
          <p:cNvPr id="55" name="Google Shape;55;p4"/>
          <p:cNvSpPr/>
          <p:nvPr/>
        </p:nvSpPr>
        <p:spPr>
          <a:xfrm>
            <a:off x="3230431" y="10610026"/>
            <a:ext cx="1253589" cy="1179871"/>
          </a:xfrm>
          <a:prstGeom prst="ellipse">
            <a:avLst/>
          </a:prstGeom>
          <a:solidFill>
            <a:schemeClr val="lt1"/>
          </a:solidFill>
          <a:ln cap="flat" cmpd="sng" w="12700">
            <a:solidFill>
              <a:schemeClr val="dk1"/>
            </a:solidFill>
            <a:prstDash val="solid"/>
            <a:miter lim="400000"/>
            <a:headEnd len="sm" w="sm" type="none"/>
            <a:tailEnd len="sm" w="sm" type="none"/>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FFFFFF"/>
              </a:buClr>
              <a:buSzPts val="3400"/>
              <a:buFont typeface="Helvetica Neue"/>
              <a:buNone/>
            </a:pPr>
            <a:r>
              <a:t/>
            </a:r>
            <a:endParaRPr b="0" i="0" sz="3400" u="none" cap="none" strike="noStrike">
              <a:solidFill>
                <a:srgbClr val="FFFFFF"/>
              </a:solidFill>
              <a:latin typeface="Helvetica Neue"/>
              <a:ea typeface="Helvetica Neue"/>
              <a:cs typeface="Helvetica Neue"/>
              <a:sym typeface="Helvetica Neue"/>
            </a:endParaRPr>
          </a:p>
        </p:txBody>
      </p:sp>
      <p:sp>
        <p:nvSpPr>
          <p:cNvPr id="56" name="Google Shape;56;p4"/>
          <p:cNvSpPr txBox="1"/>
          <p:nvPr/>
        </p:nvSpPr>
        <p:spPr>
          <a:xfrm>
            <a:off x="4906297" y="5950446"/>
            <a:ext cx="7285800" cy="1498800"/>
          </a:xfrm>
          <a:prstGeom prst="rect">
            <a:avLst/>
          </a:prstGeom>
          <a:noFill/>
          <a:ln>
            <a:noFill/>
          </a:ln>
        </p:spPr>
        <p:txBody>
          <a:bodyPr anchorCtr="0" anchor="ctr" bIns="71425" lIns="71425" spcFirstLastPara="1" rIns="71425" wrap="square" tIns="71425">
            <a:spAutoFit/>
          </a:bodyPr>
          <a:lstStyle/>
          <a:p>
            <a:pPr indent="0" lvl="0" marL="0" marR="0" rtl="0" algn="l">
              <a:lnSpc>
                <a:spcPct val="100000"/>
              </a:lnSpc>
              <a:spcBef>
                <a:spcPts val="0"/>
              </a:spcBef>
              <a:spcAft>
                <a:spcPts val="0"/>
              </a:spcAft>
              <a:buClr>
                <a:srgbClr val="0E1318"/>
              </a:buClr>
              <a:buSzPts val="4400"/>
              <a:buFont typeface="Arial"/>
              <a:buNone/>
            </a:pPr>
            <a:r>
              <a:rPr i="0" lang="es-CO" sz="4400" u="none" cap="none" strike="noStrike">
                <a:solidFill>
                  <a:srgbClr val="0E1318"/>
                </a:solidFill>
                <a:latin typeface="Quicksand"/>
                <a:ea typeface="Quicksand"/>
                <a:cs typeface="Quicksand"/>
                <a:sym typeface="Quicksand"/>
              </a:rPr>
              <a:t>Creatividad, Visión y autenticidad</a:t>
            </a:r>
            <a:endParaRPr b="1" i="0" sz="4400" u="none" cap="none" strike="noStrike">
              <a:solidFill>
                <a:schemeClr val="dk1"/>
              </a:solidFill>
              <a:latin typeface="Quicksand"/>
              <a:ea typeface="Quicksand"/>
              <a:cs typeface="Quicksand"/>
              <a:sym typeface="Quicksand"/>
            </a:endParaRPr>
          </a:p>
        </p:txBody>
      </p:sp>
      <p:sp>
        <p:nvSpPr>
          <p:cNvPr id="57" name="Google Shape;57;p4"/>
          <p:cNvSpPr txBox="1"/>
          <p:nvPr/>
        </p:nvSpPr>
        <p:spPr>
          <a:xfrm>
            <a:off x="4906297" y="8130190"/>
            <a:ext cx="7285800" cy="1498800"/>
          </a:xfrm>
          <a:prstGeom prst="rect">
            <a:avLst/>
          </a:prstGeom>
          <a:noFill/>
          <a:ln>
            <a:noFill/>
          </a:ln>
        </p:spPr>
        <p:txBody>
          <a:bodyPr anchorCtr="0" anchor="ctr" bIns="71425" lIns="71425" spcFirstLastPara="1" rIns="71425" wrap="square" tIns="71425">
            <a:spAutoFit/>
          </a:bodyPr>
          <a:lstStyle/>
          <a:p>
            <a:pPr indent="0" lvl="0" marL="0" marR="0" rtl="0" algn="l">
              <a:lnSpc>
                <a:spcPct val="100000"/>
              </a:lnSpc>
              <a:spcBef>
                <a:spcPts val="0"/>
              </a:spcBef>
              <a:spcAft>
                <a:spcPts val="0"/>
              </a:spcAft>
              <a:buClr>
                <a:schemeClr val="dk1"/>
              </a:buClr>
              <a:buSzPts val="4400"/>
              <a:buFont typeface="Arial"/>
              <a:buNone/>
            </a:pPr>
            <a:r>
              <a:rPr i="0" lang="es-CO" sz="4400" u="none" cap="none" strike="noStrike">
                <a:solidFill>
                  <a:schemeClr val="dk1"/>
                </a:solidFill>
                <a:latin typeface="Quicksand"/>
                <a:ea typeface="Quicksand"/>
                <a:cs typeface="Quicksand"/>
                <a:sym typeface="Quicksand"/>
              </a:rPr>
              <a:t>Protección, Sofisticación y Elegancia</a:t>
            </a:r>
            <a:endParaRPr>
              <a:latin typeface="Quicksand"/>
              <a:ea typeface="Quicksand"/>
              <a:cs typeface="Quicksand"/>
              <a:sym typeface="Quicksand"/>
            </a:endParaRPr>
          </a:p>
        </p:txBody>
      </p:sp>
      <p:sp>
        <p:nvSpPr>
          <p:cNvPr id="58" name="Google Shape;58;p4"/>
          <p:cNvSpPr txBox="1"/>
          <p:nvPr/>
        </p:nvSpPr>
        <p:spPr>
          <a:xfrm>
            <a:off x="4906297" y="10684421"/>
            <a:ext cx="7285800" cy="1498800"/>
          </a:xfrm>
          <a:prstGeom prst="rect">
            <a:avLst/>
          </a:prstGeom>
          <a:noFill/>
          <a:ln>
            <a:noFill/>
          </a:ln>
        </p:spPr>
        <p:txBody>
          <a:bodyPr anchorCtr="0" anchor="ctr" bIns="71425" lIns="71425" spcFirstLastPara="1" rIns="71425" wrap="square" tIns="71425">
            <a:spAutoFit/>
          </a:bodyPr>
          <a:lstStyle/>
          <a:p>
            <a:pPr indent="0" lvl="0" marL="0" marR="0" rtl="0" algn="l">
              <a:lnSpc>
                <a:spcPct val="100000"/>
              </a:lnSpc>
              <a:spcBef>
                <a:spcPts val="0"/>
              </a:spcBef>
              <a:spcAft>
                <a:spcPts val="0"/>
              </a:spcAft>
              <a:buClr>
                <a:schemeClr val="dk1"/>
              </a:buClr>
              <a:buSzPts val="4400"/>
              <a:buFont typeface="Arial"/>
              <a:buNone/>
            </a:pPr>
            <a:r>
              <a:rPr i="0" lang="es-CO" sz="4400" u="none" cap="none" strike="noStrike">
                <a:solidFill>
                  <a:schemeClr val="dk1"/>
                </a:solidFill>
                <a:latin typeface="Quicksand"/>
                <a:ea typeface="Quicksand"/>
                <a:cs typeface="Quicksand"/>
                <a:sym typeface="Quicksand"/>
              </a:rPr>
              <a:t>Limpieza, juventud y pureza</a:t>
            </a:r>
            <a:endParaRPr>
              <a:latin typeface="Quicksand"/>
              <a:ea typeface="Quicksand"/>
              <a:cs typeface="Quicksand"/>
              <a:sym typeface="Quicksand"/>
            </a:endParaRPr>
          </a:p>
        </p:txBody>
      </p:sp>
      <p:sp>
        <p:nvSpPr>
          <p:cNvPr id="59" name="Google Shape;59;p4"/>
          <p:cNvSpPr/>
          <p:nvPr/>
        </p:nvSpPr>
        <p:spPr>
          <a:xfrm>
            <a:off x="3174863" y="6100010"/>
            <a:ext cx="1253589" cy="1179871"/>
          </a:xfrm>
          <a:prstGeom prst="ellipse">
            <a:avLst/>
          </a:prstGeom>
          <a:solidFill>
            <a:srgbClr val="855598"/>
          </a:solid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FFFFFF"/>
              </a:buClr>
              <a:buSzPts val="3400"/>
              <a:buFont typeface="Helvetica Neue"/>
              <a:buNone/>
            </a:pPr>
            <a:r>
              <a:t/>
            </a:r>
            <a:endParaRPr b="0" i="0" sz="3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 name="Shape 63"/>
        <p:cNvGrpSpPr/>
        <p:nvPr/>
      </p:nvGrpSpPr>
      <p:grpSpPr>
        <a:xfrm>
          <a:off x="0" y="0"/>
          <a:ext cx="0" cy="0"/>
          <a:chOff x="0" y="0"/>
          <a:chExt cx="0" cy="0"/>
        </a:xfrm>
      </p:grpSpPr>
      <p:sp>
        <p:nvSpPr>
          <p:cNvPr id="64" name="Google Shape;64;p5"/>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i="0" lang="es-CO" sz="3200" u="none" cap="none" strike="noStrike">
                <a:solidFill>
                  <a:schemeClr val="dk1"/>
                </a:solidFill>
                <a:latin typeface="Coda"/>
                <a:ea typeface="Coda"/>
                <a:cs typeface="Coda"/>
                <a:sym typeface="Coda"/>
              </a:rPr>
              <a:t>1. Contextualización</a:t>
            </a:r>
            <a:endParaRPr>
              <a:latin typeface="Coda"/>
              <a:ea typeface="Coda"/>
              <a:cs typeface="Coda"/>
              <a:sym typeface="Coda"/>
            </a:endParaRPr>
          </a:p>
        </p:txBody>
      </p:sp>
      <p:sp>
        <p:nvSpPr>
          <p:cNvPr id="65" name="Google Shape;65;p5"/>
          <p:cNvSpPr txBox="1"/>
          <p:nvPr/>
        </p:nvSpPr>
        <p:spPr>
          <a:xfrm>
            <a:off x="2736332" y="2999400"/>
            <a:ext cx="189114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6D00"/>
              </a:buClr>
              <a:buSzPts val="7200"/>
              <a:buFont typeface="Arial"/>
              <a:buNone/>
            </a:pPr>
            <a:r>
              <a:rPr i="0" lang="es-CO" sz="7200" u="none" cap="none" strike="noStrike">
                <a:solidFill>
                  <a:srgbClr val="FF6D00"/>
                </a:solidFill>
                <a:latin typeface="Coda"/>
                <a:ea typeface="Coda"/>
                <a:cs typeface="Coda"/>
                <a:sym typeface="Coda"/>
              </a:rPr>
              <a:t>1.1 Planteamiento</a:t>
            </a:r>
            <a:endParaRPr i="0" sz="7200" u="none" cap="none" strike="noStrike">
              <a:solidFill>
                <a:srgbClr val="FF6D00"/>
              </a:solidFill>
              <a:latin typeface="Coda"/>
              <a:ea typeface="Coda"/>
              <a:cs typeface="Coda"/>
              <a:sym typeface="Coda"/>
            </a:endParaRPr>
          </a:p>
        </p:txBody>
      </p:sp>
      <p:sp>
        <p:nvSpPr>
          <p:cNvPr id="66" name="Google Shape;66;p5"/>
          <p:cNvSpPr txBox="1"/>
          <p:nvPr/>
        </p:nvSpPr>
        <p:spPr>
          <a:xfrm>
            <a:off x="2331242" y="5251429"/>
            <a:ext cx="9526500" cy="6916800"/>
          </a:xfrm>
          <a:prstGeom prst="rect">
            <a:avLst/>
          </a:prstGeom>
          <a:noFill/>
          <a:ln>
            <a:noFill/>
          </a:ln>
        </p:spPr>
        <p:txBody>
          <a:bodyPr anchorCtr="0" anchor="ctr" bIns="71425" lIns="71425" spcFirstLastPara="1" rIns="71425" wrap="square" tIns="71425">
            <a:spAutoFit/>
          </a:bodyPr>
          <a:lstStyle/>
          <a:p>
            <a:pPr indent="0" lvl="0" marL="0" marR="0" rtl="0" algn="just">
              <a:lnSpc>
                <a:spcPct val="100000"/>
              </a:lnSpc>
              <a:spcBef>
                <a:spcPts val="0"/>
              </a:spcBef>
              <a:spcAft>
                <a:spcPts val="0"/>
              </a:spcAft>
              <a:buClr>
                <a:schemeClr val="dk1"/>
              </a:buClr>
              <a:buSzPts val="4000"/>
              <a:buFont typeface="Arial"/>
              <a:buNone/>
            </a:pPr>
            <a:r>
              <a:rPr i="0" lang="es-CO" sz="4000" u="none" cap="none" strike="noStrike">
                <a:solidFill>
                  <a:schemeClr val="dk1"/>
                </a:solidFill>
                <a:latin typeface="Quicksand"/>
                <a:ea typeface="Quicksand"/>
                <a:cs typeface="Quicksand"/>
                <a:sym typeface="Quicksand"/>
              </a:rPr>
              <a:t>La fundación Arcángeles está ubicada en Cl. 106 #17A-43, Bogotá, Cundinamarca. Cuenta con más de 500 trabajadores. Nació hace más de 13 años como una fundación que solo trabajaba en la rehabilitación integral de personas con discapacidad, pero cuando descubrió su misión en el mundo, decidió dirigir sus esfuerzos hacia la rehabilitación de la sociedad y trabajar por la inclusión social.</a:t>
            </a:r>
            <a:endParaRPr i="0" sz="4000" u="none" cap="none" strike="noStrike">
              <a:solidFill>
                <a:schemeClr val="dk1"/>
              </a:solidFill>
              <a:latin typeface="Quicksand"/>
              <a:ea typeface="Quicksand"/>
              <a:cs typeface="Quicksand"/>
              <a:sym typeface="Quicksand"/>
            </a:endParaRPr>
          </a:p>
        </p:txBody>
      </p:sp>
      <p:sp>
        <p:nvSpPr>
          <p:cNvPr id="67" name="Google Shape;67;p5">
            <a:hlinkClick r:id="rId4"/>
          </p:cNvPr>
          <p:cNvSpPr/>
          <p:nvPr/>
        </p:nvSpPr>
        <p:spPr>
          <a:xfrm>
            <a:off x="12890090" y="5786851"/>
            <a:ext cx="8947355" cy="5750868"/>
          </a:xfrm>
          <a:prstGeom prst="roundRect">
            <a:avLst>
              <a:gd fmla="val 4203" name="adj"/>
            </a:avLst>
          </a:prstGeom>
          <a:blipFill rotWithShape="1">
            <a:blip r:embed="rId5">
              <a:alphaModFix/>
            </a:blip>
            <a:stretch>
              <a:fillRect b="0" l="0" r="0" t="0"/>
            </a:stretch>
          </a:blip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FFFFFF"/>
              </a:buClr>
              <a:buSzPts val="3400"/>
              <a:buFont typeface="Helvetica Neue"/>
              <a:buNone/>
            </a:pPr>
            <a:r>
              <a:t/>
            </a:r>
            <a:endParaRPr b="0" i="0" sz="3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 name="Shape 71"/>
        <p:cNvGrpSpPr/>
        <p:nvPr/>
      </p:nvGrpSpPr>
      <p:grpSpPr>
        <a:xfrm>
          <a:off x="0" y="0"/>
          <a:ext cx="0" cy="0"/>
          <a:chOff x="0" y="0"/>
          <a:chExt cx="0" cy="0"/>
        </a:xfrm>
      </p:grpSpPr>
      <p:sp>
        <p:nvSpPr>
          <p:cNvPr id="72" name="Google Shape;72;p6"/>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i="0" lang="es-CO" sz="3200" u="none" cap="none" strike="noStrike">
                <a:solidFill>
                  <a:schemeClr val="dk1"/>
                </a:solidFill>
                <a:latin typeface="Coda"/>
                <a:ea typeface="Coda"/>
                <a:cs typeface="Coda"/>
                <a:sym typeface="Coda"/>
              </a:rPr>
              <a:t>1. Contextualización</a:t>
            </a:r>
            <a:endParaRPr>
              <a:latin typeface="Coda"/>
              <a:ea typeface="Coda"/>
              <a:cs typeface="Coda"/>
              <a:sym typeface="Coda"/>
            </a:endParaRPr>
          </a:p>
        </p:txBody>
      </p:sp>
      <p:grpSp>
        <p:nvGrpSpPr>
          <p:cNvPr id="73" name="Google Shape;73;p6"/>
          <p:cNvGrpSpPr/>
          <p:nvPr/>
        </p:nvGrpSpPr>
        <p:grpSpPr>
          <a:xfrm>
            <a:off x="2736332" y="4880131"/>
            <a:ext cx="18911400" cy="5988649"/>
            <a:chOff x="2736332" y="4583187"/>
            <a:chExt cx="18911400" cy="5988649"/>
          </a:xfrm>
        </p:grpSpPr>
        <p:sp>
          <p:nvSpPr>
            <p:cNvPr id="74" name="Google Shape;74;p6"/>
            <p:cNvSpPr txBox="1"/>
            <p:nvPr/>
          </p:nvSpPr>
          <p:spPr>
            <a:xfrm>
              <a:off x="2736332" y="4583187"/>
              <a:ext cx="189114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6D00"/>
                </a:buClr>
                <a:buSzPts val="7200"/>
                <a:buFont typeface="Arial"/>
                <a:buNone/>
              </a:pPr>
              <a:r>
                <a:rPr i="0" lang="es-CO" sz="7200" u="none" cap="none" strike="noStrike">
                  <a:solidFill>
                    <a:srgbClr val="FF6D00"/>
                  </a:solidFill>
                  <a:latin typeface="Coda"/>
                  <a:ea typeface="Coda"/>
                  <a:cs typeface="Coda"/>
                  <a:sym typeface="Coda"/>
                </a:rPr>
                <a:t>1.1 Problemática</a:t>
              </a:r>
              <a:endParaRPr i="0" sz="7200" u="none" cap="none" strike="noStrike">
                <a:solidFill>
                  <a:srgbClr val="FF6D00"/>
                </a:solidFill>
                <a:latin typeface="Coda"/>
                <a:ea typeface="Coda"/>
                <a:cs typeface="Coda"/>
                <a:sym typeface="Coda"/>
              </a:endParaRPr>
            </a:p>
          </p:txBody>
        </p:sp>
        <p:sp>
          <p:nvSpPr>
            <p:cNvPr id="75" name="Google Shape;75;p6"/>
            <p:cNvSpPr txBox="1"/>
            <p:nvPr/>
          </p:nvSpPr>
          <p:spPr>
            <a:xfrm>
              <a:off x="7880803" y="6733336"/>
              <a:ext cx="8622300" cy="38385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chemeClr val="dk1"/>
                </a:buClr>
                <a:buSzPts val="4000"/>
                <a:buFont typeface="Arial"/>
                <a:buNone/>
              </a:pPr>
              <a:r>
                <a:rPr i="0" lang="es-CO" sz="4000" u="none" cap="none" strike="noStrike">
                  <a:solidFill>
                    <a:schemeClr val="dk1"/>
                  </a:solidFill>
                  <a:latin typeface="Quicksand"/>
                  <a:ea typeface="Quicksand"/>
                  <a:cs typeface="Quicksand"/>
                  <a:sym typeface="Quicksand"/>
                </a:rPr>
                <a:t>Los servicios que presentan la fundación Arcángeles a sus pacientes llega a ser incómodo y poco funcional debido a la alta saturación de peticiones en sus oficinas.</a:t>
              </a:r>
              <a:endParaRPr i="0" sz="4000" u="none" cap="none" strike="noStrike">
                <a:solidFill>
                  <a:schemeClr val="dk1"/>
                </a:solidFill>
                <a:latin typeface="Quicksand"/>
                <a:ea typeface="Quicksand"/>
                <a:cs typeface="Quicksand"/>
                <a:sym typeface="Quicksand"/>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 name="Shape 79"/>
        <p:cNvGrpSpPr/>
        <p:nvPr/>
      </p:nvGrpSpPr>
      <p:grpSpPr>
        <a:xfrm>
          <a:off x="0" y="0"/>
          <a:ext cx="0" cy="0"/>
          <a:chOff x="0" y="0"/>
          <a:chExt cx="0" cy="0"/>
        </a:xfrm>
      </p:grpSpPr>
      <p:sp>
        <p:nvSpPr>
          <p:cNvPr id="80" name="Google Shape;80;p7"/>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i="0" lang="es-CO" sz="3200" u="none" cap="none" strike="noStrike">
                <a:solidFill>
                  <a:schemeClr val="dk1"/>
                </a:solidFill>
                <a:latin typeface="Coda"/>
                <a:ea typeface="Coda"/>
                <a:cs typeface="Coda"/>
                <a:sym typeface="Coda"/>
              </a:rPr>
              <a:t>1. Contextualización</a:t>
            </a:r>
            <a:endParaRPr>
              <a:latin typeface="Coda"/>
              <a:ea typeface="Coda"/>
              <a:cs typeface="Coda"/>
              <a:sym typeface="Coda"/>
            </a:endParaRPr>
          </a:p>
        </p:txBody>
      </p:sp>
      <p:grpSp>
        <p:nvGrpSpPr>
          <p:cNvPr id="81" name="Google Shape;81;p7"/>
          <p:cNvGrpSpPr/>
          <p:nvPr/>
        </p:nvGrpSpPr>
        <p:grpSpPr>
          <a:xfrm>
            <a:off x="2736332" y="5314239"/>
            <a:ext cx="18911400" cy="5120387"/>
            <a:chOff x="2736332" y="4583187"/>
            <a:chExt cx="18911400" cy="5120387"/>
          </a:xfrm>
        </p:grpSpPr>
        <p:sp>
          <p:nvSpPr>
            <p:cNvPr id="82" name="Google Shape;82;p7"/>
            <p:cNvSpPr txBox="1"/>
            <p:nvPr/>
          </p:nvSpPr>
          <p:spPr>
            <a:xfrm>
              <a:off x="2736332" y="4583187"/>
              <a:ext cx="189114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6D00"/>
                </a:buClr>
                <a:buSzPts val="7200"/>
                <a:buFont typeface="Arial"/>
                <a:buNone/>
              </a:pPr>
              <a:r>
                <a:rPr i="0" lang="es-CO" sz="7200" u="none" cap="none" strike="noStrike">
                  <a:solidFill>
                    <a:srgbClr val="FF6D00"/>
                  </a:solidFill>
                  <a:latin typeface="Coda"/>
                  <a:ea typeface="Coda"/>
                  <a:cs typeface="Coda"/>
                  <a:sym typeface="Coda"/>
                </a:rPr>
                <a:t>1.2 Pregunta Problema</a:t>
              </a:r>
              <a:endParaRPr i="0" sz="7200" u="none" cap="none" strike="noStrike">
                <a:solidFill>
                  <a:srgbClr val="FF6D00"/>
                </a:solidFill>
                <a:latin typeface="Coda"/>
                <a:ea typeface="Coda"/>
                <a:cs typeface="Coda"/>
                <a:sym typeface="Coda"/>
              </a:endParaRPr>
            </a:p>
          </p:txBody>
        </p:sp>
        <p:sp>
          <p:nvSpPr>
            <p:cNvPr id="83" name="Google Shape;83;p7"/>
            <p:cNvSpPr txBox="1"/>
            <p:nvPr/>
          </p:nvSpPr>
          <p:spPr>
            <a:xfrm>
              <a:off x="7880803" y="6480674"/>
              <a:ext cx="8622300" cy="32229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chemeClr val="dk1"/>
                </a:buClr>
                <a:buSzPts val="4000"/>
                <a:buFont typeface="Arial"/>
                <a:buNone/>
              </a:pPr>
              <a:r>
                <a:rPr i="0" lang="es-CO" sz="4000" u="none" cap="none" strike="noStrike">
                  <a:solidFill>
                    <a:schemeClr val="dk1"/>
                  </a:solidFill>
                  <a:latin typeface="Quicksand"/>
                  <a:ea typeface="Quicksand"/>
                  <a:cs typeface="Quicksand"/>
                  <a:sym typeface="Quicksand"/>
                </a:rPr>
                <a:t>¿Cómo un aplicativo web optimizaría los procesos como agendamiento de citas y visualización del historial clínico, de la fundación Arcángeles?</a:t>
              </a:r>
              <a:endParaRPr>
                <a:latin typeface="Quicksand"/>
                <a:ea typeface="Quicksand"/>
                <a:cs typeface="Quicksand"/>
                <a:sym typeface="Quicksand"/>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 name="Shape 87"/>
        <p:cNvGrpSpPr/>
        <p:nvPr/>
      </p:nvGrpSpPr>
      <p:grpSpPr>
        <a:xfrm>
          <a:off x="0" y="0"/>
          <a:ext cx="0" cy="0"/>
          <a:chOff x="0" y="0"/>
          <a:chExt cx="0" cy="0"/>
        </a:xfrm>
      </p:grpSpPr>
      <p:sp>
        <p:nvSpPr>
          <p:cNvPr id="88" name="Google Shape;88;p8"/>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i="0" lang="es-CO" sz="3200" u="none" cap="none" strike="noStrike">
                <a:solidFill>
                  <a:schemeClr val="dk1"/>
                </a:solidFill>
                <a:latin typeface="Coda"/>
                <a:ea typeface="Coda"/>
                <a:cs typeface="Coda"/>
                <a:sym typeface="Coda"/>
              </a:rPr>
              <a:t>1. Contextualización</a:t>
            </a:r>
            <a:endParaRPr>
              <a:latin typeface="Coda"/>
              <a:ea typeface="Coda"/>
              <a:cs typeface="Coda"/>
              <a:sym typeface="Coda"/>
            </a:endParaRPr>
          </a:p>
        </p:txBody>
      </p:sp>
      <p:grpSp>
        <p:nvGrpSpPr>
          <p:cNvPr id="89" name="Google Shape;89;p8"/>
          <p:cNvGrpSpPr/>
          <p:nvPr/>
        </p:nvGrpSpPr>
        <p:grpSpPr>
          <a:xfrm>
            <a:off x="2736332" y="5622016"/>
            <a:ext cx="18911400" cy="4504439"/>
            <a:chOff x="2736332" y="4583187"/>
            <a:chExt cx="18911400" cy="4504439"/>
          </a:xfrm>
        </p:grpSpPr>
        <p:sp>
          <p:nvSpPr>
            <p:cNvPr id="90" name="Google Shape;90;p8"/>
            <p:cNvSpPr txBox="1"/>
            <p:nvPr/>
          </p:nvSpPr>
          <p:spPr>
            <a:xfrm>
              <a:off x="2736332" y="4583187"/>
              <a:ext cx="189114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6D00"/>
                </a:buClr>
                <a:buSzPts val="7200"/>
                <a:buFont typeface="Arial"/>
                <a:buNone/>
              </a:pPr>
              <a:r>
                <a:rPr i="0" lang="es-CO" sz="7200" u="none" cap="none" strike="noStrike">
                  <a:solidFill>
                    <a:srgbClr val="FF6D00"/>
                  </a:solidFill>
                  <a:latin typeface="Coda"/>
                  <a:ea typeface="Coda"/>
                  <a:cs typeface="Coda"/>
                  <a:sym typeface="Coda"/>
                </a:rPr>
                <a:t>1.3 Objetivo general</a:t>
              </a:r>
              <a:endParaRPr i="0" sz="7200" u="none" cap="none" strike="noStrike">
                <a:solidFill>
                  <a:srgbClr val="FF6D00"/>
                </a:solidFill>
                <a:latin typeface="Coda"/>
                <a:ea typeface="Coda"/>
                <a:cs typeface="Coda"/>
                <a:sym typeface="Coda"/>
              </a:endParaRPr>
            </a:p>
          </p:txBody>
        </p:sp>
        <p:sp>
          <p:nvSpPr>
            <p:cNvPr id="91" name="Google Shape;91;p8"/>
            <p:cNvSpPr txBox="1"/>
            <p:nvPr/>
          </p:nvSpPr>
          <p:spPr>
            <a:xfrm>
              <a:off x="7880803" y="7096226"/>
              <a:ext cx="8622300" cy="19914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chemeClr val="dk1"/>
                </a:buClr>
                <a:buSzPts val="4000"/>
                <a:buFont typeface="Arial"/>
                <a:buNone/>
              </a:pPr>
              <a:r>
                <a:rPr i="0" lang="es-CO" sz="4000" u="none" cap="none" strike="noStrike">
                  <a:solidFill>
                    <a:schemeClr val="dk1"/>
                  </a:solidFill>
                  <a:latin typeface="Quicksand"/>
                  <a:ea typeface="Quicksand"/>
                  <a:cs typeface="Quicksand"/>
                  <a:sym typeface="Quicksand"/>
                </a:rPr>
                <a:t>Desarrollar un aplicativo web que apoye la gestión médica de la fundación Arcángeles</a:t>
              </a:r>
              <a:r>
                <a:rPr b="1" i="0" lang="es-CO" sz="4000" u="none" cap="none" strike="noStrike">
                  <a:solidFill>
                    <a:schemeClr val="dk1"/>
                  </a:solidFill>
                  <a:latin typeface="Quicksand"/>
                  <a:ea typeface="Quicksand"/>
                  <a:cs typeface="Quicksand"/>
                  <a:sym typeface="Quicksand"/>
                </a:rPr>
                <a:t>.</a:t>
              </a:r>
              <a:endParaRPr>
                <a:latin typeface="Quicksand"/>
                <a:ea typeface="Quicksand"/>
                <a:cs typeface="Quicksand"/>
                <a:sym typeface="Quicksand"/>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2021-08-06T02:28:42Z</dcterms:created>
  <dc:creator>Hernán Torres</dc:creator>
</cp:coreProperties>
</file>